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318" r:id="rId2"/>
    <p:sldId id="284" r:id="rId3"/>
    <p:sldId id="939" r:id="rId4"/>
    <p:sldId id="940" r:id="rId5"/>
    <p:sldId id="941" r:id="rId6"/>
    <p:sldId id="282" r:id="rId7"/>
    <p:sldId id="864" r:id="rId8"/>
    <p:sldId id="753" r:id="rId9"/>
    <p:sldId id="866" r:id="rId10"/>
    <p:sldId id="868" r:id="rId11"/>
    <p:sldId id="867" r:id="rId12"/>
    <p:sldId id="869" r:id="rId13"/>
    <p:sldId id="872" r:id="rId14"/>
    <p:sldId id="874" r:id="rId15"/>
    <p:sldId id="873" r:id="rId16"/>
    <p:sldId id="942" r:id="rId17"/>
    <p:sldId id="878" r:id="rId18"/>
    <p:sldId id="881" r:id="rId19"/>
    <p:sldId id="883" r:id="rId20"/>
    <p:sldId id="879" r:id="rId21"/>
    <p:sldId id="886" r:id="rId22"/>
    <p:sldId id="887" r:id="rId23"/>
    <p:sldId id="884" r:id="rId24"/>
    <p:sldId id="889" r:id="rId25"/>
    <p:sldId id="891" r:id="rId26"/>
    <p:sldId id="888" r:id="rId27"/>
    <p:sldId id="892" r:id="rId28"/>
    <p:sldId id="815" r:id="rId29"/>
    <p:sldId id="893" r:id="rId30"/>
    <p:sldId id="894" r:id="rId31"/>
    <p:sldId id="895" r:id="rId32"/>
    <p:sldId id="896" r:id="rId33"/>
    <p:sldId id="897" r:id="rId34"/>
    <p:sldId id="898" r:id="rId35"/>
    <p:sldId id="899" r:id="rId36"/>
    <p:sldId id="900" r:id="rId37"/>
    <p:sldId id="901" r:id="rId38"/>
    <p:sldId id="903" r:id="rId39"/>
    <p:sldId id="905" r:id="rId40"/>
    <p:sldId id="910" r:id="rId41"/>
    <p:sldId id="907" r:id="rId42"/>
    <p:sldId id="909" r:id="rId43"/>
    <p:sldId id="908" r:id="rId44"/>
    <p:sldId id="906" r:id="rId45"/>
    <p:sldId id="911" r:id="rId46"/>
    <p:sldId id="912" r:id="rId47"/>
    <p:sldId id="913" r:id="rId48"/>
    <p:sldId id="914" r:id="rId49"/>
    <p:sldId id="917" r:id="rId50"/>
    <p:sldId id="916" r:id="rId51"/>
    <p:sldId id="915" r:id="rId52"/>
    <p:sldId id="918" r:id="rId53"/>
    <p:sldId id="919" r:id="rId54"/>
    <p:sldId id="938" r:id="rId55"/>
    <p:sldId id="927" r:id="rId56"/>
    <p:sldId id="926" r:id="rId57"/>
    <p:sldId id="925" r:id="rId58"/>
    <p:sldId id="924" r:id="rId59"/>
    <p:sldId id="922" r:id="rId60"/>
    <p:sldId id="923" r:id="rId61"/>
    <p:sldId id="929" r:id="rId62"/>
    <p:sldId id="930" r:id="rId63"/>
    <p:sldId id="932" r:id="rId64"/>
    <p:sldId id="931" r:id="rId65"/>
    <p:sldId id="935" r:id="rId66"/>
    <p:sldId id="933" r:id="rId67"/>
    <p:sldId id="936" r:id="rId68"/>
    <p:sldId id="937" r:id="rId69"/>
    <p:sldId id="921" r:id="rId70"/>
    <p:sldId id="947" r:id="rId71"/>
    <p:sldId id="949" r:id="rId72"/>
    <p:sldId id="950" r:id="rId73"/>
    <p:sldId id="951" r:id="rId74"/>
    <p:sldId id="315" r:id="rId75"/>
  </p:sldIdLst>
  <p:sldSz cx="19799300" cy="11160125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Tinkoff Sans" panose="02000506050000020004" pitchFamily="50" charset="0"/>
      <p:regular r:id="rId82"/>
      <p:bold r:id="rId83"/>
    </p:embeddedFont>
    <p:embeddedFont>
      <p:font typeface="TINKOFFSANS-MEDIUM" panose="02000806050000020004" charset="0"/>
      <p:regular r:id="rId84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45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1D2024"/>
    <a:srgbClr val="787D86"/>
    <a:srgbClr val="FFFFFF"/>
    <a:srgbClr val="43474F"/>
    <a:srgbClr val="FFDD2D"/>
    <a:srgbClr val="2C3034"/>
    <a:srgbClr val="3C7BD9"/>
    <a:srgbClr val="428BF9"/>
    <a:srgbClr val="1E2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6058" autoAdjust="0"/>
  </p:normalViewPr>
  <p:slideViewPr>
    <p:cSldViewPr snapToGrid="0" snapToObjects="1" showGuides="1">
      <p:cViewPr>
        <p:scale>
          <a:sx n="50" d="100"/>
          <a:sy n="50" d="100"/>
        </p:scale>
        <p:origin x="662" y="403"/>
      </p:cViewPr>
      <p:guideLst>
        <p:guide orient="horz" pos="2132"/>
        <p:guide pos="4580"/>
      </p:guideLst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10.04.2024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№3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Титульный слайд с вариантом, когда присутствует картинка или </a:t>
            </a:r>
            <a:r>
              <a:rPr lang="en-US" dirty="0"/>
              <a:t>3D </a:t>
            </a:r>
            <a:r>
              <a:rPr lang="ru-RU" dirty="0"/>
              <a:t>объект</a:t>
            </a:r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68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4082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6212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981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0850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4456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3127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6581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7295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184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0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89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1747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7412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8497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9785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1675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5160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6393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737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5916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7730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9744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1500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7010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644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7497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5196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5174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3397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788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132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8571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3267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4273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93886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2338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52886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08684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81047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67834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8568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1034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970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0094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332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03911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5098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313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729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9520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95019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29103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341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485191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04824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5111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6443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55219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40137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467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21280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75552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87962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7398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0961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2104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5006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0926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9425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0694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53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chemeClr val="bg1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chemeClr val="bg1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60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bg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ТС заголовок в 1 строку c картинко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9190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5ABBBC38-4DC8-7B41-AA1B-2CC218D5C82E}"/>
              </a:ext>
            </a:extLst>
          </p:cNvPr>
          <p:cNvSpPr/>
          <p:nvPr userDrawn="1"/>
        </p:nvSpPr>
        <p:spPr>
          <a:xfrm rot="10800000">
            <a:off x="-18662" y="-34989"/>
            <a:ext cx="6665512" cy="1120911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30522 w 6665512"/>
              <a:gd name="connsiteY3" fmla="*/ 10812561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88118"/>
              <a:gd name="connsiteX1" fmla="*/ 4538133 w 6665512"/>
              <a:gd name="connsiteY1" fmla="*/ 0 h 11188118"/>
              <a:gd name="connsiteX2" fmla="*/ 6665512 w 6665512"/>
              <a:gd name="connsiteY2" fmla="*/ 0 h 11188118"/>
              <a:gd name="connsiteX3" fmla="*/ 6646850 w 6665512"/>
              <a:gd name="connsiteY3" fmla="*/ 11188118 h 11188118"/>
              <a:gd name="connsiteX4" fmla="*/ 0 w 6665512"/>
              <a:gd name="connsiteY4" fmla="*/ 11160126 h 11188118"/>
              <a:gd name="connsiteX5" fmla="*/ 0 w 6665512"/>
              <a:gd name="connsiteY5" fmla="*/ 1613624 h 11188118"/>
              <a:gd name="connsiteX6" fmla="*/ 1613624 w 6665512"/>
              <a:gd name="connsiteY6" fmla="*/ 0 h 11188118"/>
              <a:gd name="connsiteX0" fmla="*/ 1613624 w 6665512"/>
              <a:gd name="connsiteY0" fmla="*/ 0 h 11209112"/>
              <a:gd name="connsiteX1" fmla="*/ 4538133 w 6665512"/>
              <a:gd name="connsiteY1" fmla="*/ 0 h 11209112"/>
              <a:gd name="connsiteX2" fmla="*/ 6665512 w 6665512"/>
              <a:gd name="connsiteY2" fmla="*/ 0 h 11209112"/>
              <a:gd name="connsiteX3" fmla="*/ 6646850 w 6665512"/>
              <a:gd name="connsiteY3" fmla="*/ 11188118 h 11209112"/>
              <a:gd name="connsiteX4" fmla="*/ 0 w 6665512"/>
              <a:gd name="connsiteY4" fmla="*/ 11209112 h 11209112"/>
              <a:gd name="connsiteX5" fmla="*/ 0 w 6665512"/>
              <a:gd name="connsiteY5" fmla="*/ 1613624 h 11209112"/>
              <a:gd name="connsiteX6" fmla="*/ 1613624 w 6665512"/>
              <a:gd name="connsiteY6" fmla="*/ 0 h 112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2091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80517"/>
                  <a:pt x="6646850" y="11188118"/>
                </a:cubicBezTo>
                <a:lnTo>
                  <a:pt x="0" y="11209112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bg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6" spc="11">
                <a:solidFill>
                  <a:schemeClr val="bg1"/>
                </a:solidFill>
              </a:defRPr>
            </a:lvl1pPr>
            <a:lvl2pPr marL="1009451" marR="185196" indent="-266648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2pPr>
            <a:lvl3pPr marL="1800740" marR="185196" indent="-315127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3pPr>
            <a:lvl4pPr marL="2587011" marR="185196" indent="-358595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4pPr>
            <a:lvl5pPr marL="3329815" marR="185196" indent="-358595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710448" y="720221"/>
            <a:ext cx="5649334" cy="2308324"/>
          </a:xfrm>
          <a:prstGeom prst="rect">
            <a:avLst/>
          </a:prstGeom>
        </p:spPr>
        <p:txBody>
          <a:bodyPr>
            <a:sp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CE9932EC-3CE4-8C45-8802-A8CD531320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12E97773-6CE8-4BA5-EEFD-82D830727C62}"/>
              </a:ext>
            </a:extLst>
          </p:cNvPr>
          <p:cNvSpPr/>
          <p:nvPr userDrawn="1"/>
        </p:nvSpPr>
        <p:spPr>
          <a:xfrm rot="10800000">
            <a:off x="-18662" y="-34989"/>
            <a:ext cx="6665512" cy="1120911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30522 w 6665512"/>
              <a:gd name="connsiteY3" fmla="*/ 10812561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88118"/>
              <a:gd name="connsiteX1" fmla="*/ 4538133 w 6665512"/>
              <a:gd name="connsiteY1" fmla="*/ 0 h 11188118"/>
              <a:gd name="connsiteX2" fmla="*/ 6665512 w 6665512"/>
              <a:gd name="connsiteY2" fmla="*/ 0 h 11188118"/>
              <a:gd name="connsiteX3" fmla="*/ 6646850 w 6665512"/>
              <a:gd name="connsiteY3" fmla="*/ 11188118 h 11188118"/>
              <a:gd name="connsiteX4" fmla="*/ 0 w 6665512"/>
              <a:gd name="connsiteY4" fmla="*/ 11160126 h 11188118"/>
              <a:gd name="connsiteX5" fmla="*/ 0 w 6665512"/>
              <a:gd name="connsiteY5" fmla="*/ 1613624 h 11188118"/>
              <a:gd name="connsiteX6" fmla="*/ 1613624 w 6665512"/>
              <a:gd name="connsiteY6" fmla="*/ 0 h 11188118"/>
              <a:gd name="connsiteX0" fmla="*/ 1613624 w 6665512"/>
              <a:gd name="connsiteY0" fmla="*/ 0 h 11209112"/>
              <a:gd name="connsiteX1" fmla="*/ 4538133 w 6665512"/>
              <a:gd name="connsiteY1" fmla="*/ 0 h 11209112"/>
              <a:gd name="connsiteX2" fmla="*/ 6665512 w 6665512"/>
              <a:gd name="connsiteY2" fmla="*/ 0 h 11209112"/>
              <a:gd name="connsiteX3" fmla="*/ 6646850 w 6665512"/>
              <a:gd name="connsiteY3" fmla="*/ 11188118 h 11209112"/>
              <a:gd name="connsiteX4" fmla="*/ 0 w 6665512"/>
              <a:gd name="connsiteY4" fmla="*/ 11209112 h 11209112"/>
              <a:gd name="connsiteX5" fmla="*/ 0 w 6665512"/>
              <a:gd name="connsiteY5" fmla="*/ 1613624 h 11209112"/>
              <a:gd name="connsiteX6" fmla="*/ 1613624 w 6665512"/>
              <a:gd name="connsiteY6" fmla="*/ 0 h 112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2091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80517"/>
                  <a:pt x="6646850" y="11188118"/>
                </a:cubicBezTo>
                <a:lnTo>
                  <a:pt x="0" y="11209112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8284F037-58B7-F94F-BE81-E80CD7FE6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bg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bg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bg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bg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993983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 userDrawn="1"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53161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06 . 12 . 20204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>
                <a:solidFill>
                  <a:schemeClr val="tx1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chemeClr val="tx1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97DBA4-2AF0-DD30-FE96-A173B221F2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2" y="283785"/>
            <a:ext cx="4032000" cy="124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ТС заголовок в 1 строку c картинкой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54BC465E-CC8D-7C4B-B97D-D6A9885C9B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rgbClr val="23242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1140C3-E440-AD66-3705-2574065F2A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6" y="277620"/>
            <a:ext cx="6065935" cy="16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525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194F38-78A4-1E82-214A-4236F594AE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6" y="277620"/>
            <a:ext cx="6065935" cy="16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896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76358E-CA55-2953-4DE0-E02449BD16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18"/>
            <a:ext cx="12899571" cy="11163090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bg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bg2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60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>
                <a:solidFill>
                  <a:schemeClr val="tx1"/>
                </a:solidFill>
              </a:defRPr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66" r:id="rId2"/>
    <p:sldLayoutId id="2147483752" r:id="rId3"/>
    <p:sldLayoutId id="2147483768" r:id="rId4"/>
    <p:sldLayoutId id="2147483758" r:id="rId5"/>
    <p:sldLayoutId id="2147483764" r:id="rId6"/>
    <p:sldLayoutId id="2147483751" r:id="rId7"/>
    <p:sldLayoutId id="2147483742" r:id="rId8"/>
    <p:sldLayoutId id="2147483658" r:id="rId9"/>
    <p:sldLayoutId id="2147483659" r:id="rId10"/>
    <p:sldLayoutId id="2147483709" r:id="rId11"/>
    <p:sldLayoutId id="2147483741" r:id="rId12"/>
    <p:sldLayoutId id="2147483663" r:id="rId13"/>
    <p:sldLayoutId id="2147483771" r:id="rId14"/>
    <p:sldLayoutId id="2147483674" r:id="rId15"/>
    <p:sldLayoutId id="2147483675" r:id="rId16"/>
    <p:sldLayoutId id="2147483745" r:id="rId17"/>
    <p:sldLayoutId id="2147483744" r:id="rId18"/>
    <p:sldLayoutId id="2147483767" r:id="rId19"/>
    <p:sldLayoutId id="2147483754" r:id="rId20"/>
    <p:sldLayoutId id="2147483757" r:id="rId21"/>
    <p:sldLayoutId id="2147483750" r:id="rId22"/>
    <p:sldLayoutId id="2147483712" r:id="rId23"/>
    <p:sldLayoutId id="2147483761" r:id="rId24"/>
    <p:sldLayoutId id="2147483762" r:id="rId25"/>
    <p:sldLayoutId id="2147483763" r:id="rId26"/>
    <p:sldLayoutId id="2147483760" r:id="rId27"/>
    <p:sldLayoutId id="2147483756" r:id="rId28"/>
    <p:sldLayoutId id="2147483706" r:id="rId29"/>
    <p:sldLayoutId id="2147483711" r:id="rId30"/>
    <p:sldLayoutId id="2147483716" r:id="rId31"/>
    <p:sldLayoutId id="2147483743" r:id="rId32"/>
    <p:sldLayoutId id="2147483755" r:id="rId33"/>
    <p:sldLayoutId id="2147483749" r:id="rId34"/>
    <p:sldLayoutId id="2147483770" r:id="rId35"/>
    <p:sldLayoutId id="2147483772" r:id="rId36"/>
  </p:sldLayoutIdLst>
  <p:transition spd="med"/>
  <p:hf sldNum="0"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1997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25822821-7069-914C-8B15-EFD33483332D}"/>
              </a:ext>
            </a:extLst>
          </p:cNvPr>
          <p:cNvSpPr txBox="1">
            <a:spLocks/>
          </p:cNvSpPr>
          <p:nvPr/>
        </p:nvSpPr>
        <p:spPr>
          <a:xfrm>
            <a:off x="735763" y="6890720"/>
            <a:ext cx="8512200" cy="1891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Системы автоматизации </a:t>
            </a:r>
          </a:p>
          <a:p>
            <a:pPr hangingPunct="1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сборки приложений</a:t>
            </a:r>
          </a:p>
          <a:p>
            <a:pPr hangingPunct="1">
              <a:lnSpc>
                <a:spcPts val="7000"/>
              </a:lnSpc>
            </a:pP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299FAFE-B5BE-E948-9FE0-6C31891F89F9}"/>
              </a:ext>
            </a:extLst>
          </p:cNvPr>
          <p:cNvSpPr txBox="1">
            <a:spLocks/>
          </p:cNvSpPr>
          <p:nvPr/>
        </p:nvSpPr>
        <p:spPr>
          <a:xfrm>
            <a:off x="735763" y="9265926"/>
            <a:ext cx="8512200" cy="6749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12715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dirty="0" err="1">
                <a:solidFill>
                  <a:schemeClr val="tx1"/>
                </a:solidFill>
                <a:latin typeface="Tinkoff Sans" panose="02000506050000020004" pitchFamily="2" charset="0"/>
              </a:rPr>
              <a:t>Маеров</a:t>
            </a:r>
            <a:r>
              <a:rPr lang="ru-RU" dirty="0">
                <a:solidFill>
                  <a:schemeClr val="tx1"/>
                </a:solidFill>
                <a:latin typeface="Tinkoff Sans" panose="02000506050000020004" pitchFamily="2" charset="0"/>
              </a:rPr>
              <a:t> Тимофей</a:t>
            </a: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1B7AF53A-4B0A-9087-F136-1BF6919654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222424"/>
          </a:solidFill>
        </p:spPr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0ADF4B-9031-61F9-668C-2751E6EF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00"/>
          <a:stretch/>
        </p:blipFill>
        <p:spPr>
          <a:xfrm>
            <a:off x="7808225" y="-162560"/>
            <a:ext cx="14081760" cy="106035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180EF3-59A3-449E-8A60-0E4F4C47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" t="1761" r="1410" b="3910"/>
          <a:stretch/>
        </p:blipFill>
        <p:spPr>
          <a:xfrm>
            <a:off x="3314685" y="3399610"/>
            <a:ext cx="13169929" cy="7113308"/>
          </a:xfrm>
          <a:prstGeom prst="roundRect">
            <a:avLst>
              <a:gd name="adj" fmla="val 3970"/>
            </a:avLst>
          </a:prstGeom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174653C2-132E-C6E2-3A06-D823F24B53EC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Maven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005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9" y="-8495429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A34ECF-5200-4F8A-AC90-CBB29969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73" y="3402708"/>
            <a:ext cx="12584954" cy="7038279"/>
          </a:xfrm>
          <a:prstGeom prst="roundRect">
            <a:avLst>
              <a:gd name="adj" fmla="val 3130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170950029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4AB724C1-7DFA-577A-CED8-5A20E74D7742}"/>
              </a:ext>
            </a:extLst>
          </p:cNvPr>
          <p:cNvSpPr/>
          <p:nvPr/>
        </p:nvSpPr>
        <p:spPr>
          <a:xfrm rot="16200000">
            <a:off x="8500259" y="-8500258"/>
            <a:ext cx="2798784" cy="1979930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5122" name="Picture 2" descr="task dag examples">
            <a:extLst>
              <a:ext uri="{FF2B5EF4-FFF2-40B4-BE49-F238E27FC236}">
                <a16:creationId xmlns:a16="http://schemas.microsoft.com/office/drawing/2014/main" id="{A07393A1-57F2-42BE-90F9-A3BE4C69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837" y="3384550"/>
            <a:ext cx="11670699" cy="7056438"/>
          </a:xfrm>
          <a:prstGeom prst="roundRect">
            <a:avLst>
              <a:gd name="adj" fmla="val 2559"/>
            </a:avLst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4" name="Текст 1">
            <a:extLst>
              <a:ext uri="{FF2B5EF4-FFF2-40B4-BE49-F238E27FC236}">
                <a16:creationId xmlns:a16="http://schemas.microsoft.com/office/drawing/2014/main" id="{9E55716D-CEC7-D842-27EE-415FEBE093D5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26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B84D74-96D7-432A-BB05-D459A1B4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844" y="3437543"/>
            <a:ext cx="11029612" cy="7003446"/>
          </a:xfrm>
          <a:prstGeom prst="roundRect">
            <a:avLst>
              <a:gd name="adj" fmla="val 3916"/>
            </a:avLst>
          </a:prstGeom>
          <a:ln w="25400">
            <a:solidFill>
              <a:srgbClr val="333333"/>
            </a:solidFill>
          </a:ln>
        </p:spPr>
      </p:pic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E4F4EE10-3468-AB49-DC2E-E9F0B13305DC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73342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78FC5A-34A7-6ACF-5A8D-914C254A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844" y="3437543"/>
            <a:ext cx="11029612" cy="7003446"/>
          </a:xfrm>
          <a:prstGeom prst="roundRect">
            <a:avLst>
              <a:gd name="adj" fmla="val 3916"/>
            </a:avLst>
          </a:prstGeom>
          <a:ln w="25400">
            <a:solidFill>
              <a:srgbClr val="333333"/>
            </a:solidFill>
          </a:ln>
        </p:spPr>
      </p:pic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C4BF8582-59FF-459C-B41F-72E51DD04D40}"/>
              </a:ext>
            </a:extLst>
          </p:cNvPr>
          <p:cNvSpPr/>
          <p:nvPr/>
        </p:nvSpPr>
        <p:spPr>
          <a:xfrm>
            <a:off x="4971011" y="8686801"/>
            <a:ext cx="4146096" cy="833718"/>
          </a:xfrm>
          <a:prstGeom prst="roundRect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0D9C7D7D-3E81-48A7-A517-65AB63A53A0A}"/>
              </a:ext>
            </a:extLst>
          </p:cNvPr>
          <p:cNvSpPr/>
          <p:nvPr/>
        </p:nvSpPr>
        <p:spPr>
          <a:xfrm>
            <a:off x="4971011" y="6301047"/>
            <a:ext cx="4146096" cy="1645920"/>
          </a:xfrm>
          <a:prstGeom prst="roundRect">
            <a:avLst>
              <a:gd name="adj" fmla="val 7247"/>
            </a:avLst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B99AF9E6-229C-9D56-1DA3-75CF9FA0E7F5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55986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 wrapper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7172" name="Picture 4" descr="wrapper workflow">
            <a:extLst>
              <a:ext uri="{FF2B5EF4-FFF2-40B4-BE49-F238E27FC236}">
                <a16:creationId xmlns:a16="http://schemas.microsoft.com/office/drawing/2014/main" id="{0E76ADCF-E856-4D83-A5FE-9EA96A94E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9" y="3059113"/>
            <a:ext cx="18245979" cy="788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15">
            <a:extLst>
              <a:ext uri="{FF2B5EF4-FFF2-40B4-BE49-F238E27FC236}">
                <a16:creationId xmlns:a16="http://schemas.microsoft.com/office/drawing/2014/main" id="{2EDD4ACC-E228-1EBA-2F76-77C71D8C7A4B}"/>
              </a:ext>
            </a:extLst>
          </p:cNvPr>
          <p:cNvSpPr txBox="1">
            <a:spLocks/>
          </p:cNvSpPr>
          <p:nvPr/>
        </p:nvSpPr>
        <p:spPr>
          <a:xfrm>
            <a:off x="8257310" y="6610094"/>
            <a:ext cx="789711" cy="784830"/>
          </a:xfrm>
          <a:prstGeom prst="rect">
            <a:avLst/>
          </a:prstGeom>
          <a:solidFill>
            <a:srgbClr val="1D2024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anchor="ctr" anchorCtr="0">
            <a:sp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</a:t>
            </a:r>
            <a:r>
              <a:rPr lang="en-US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2</a:t>
            </a:r>
            <a:endParaRPr lang="ru-RU" sz="4500" b="1" dirty="0">
              <a:solidFill>
                <a:schemeClr val="accent1"/>
              </a:solidFill>
              <a:latin typeface="Tinkoff Sans" panose="02000506050000020004" pitchFamily="2" charset="0"/>
            </a:endParaRPr>
          </a:p>
        </p:txBody>
      </p:sp>
      <p:sp>
        <p:nvSpPr>
          <p:cNvPr id="8" name="Текст 15">
            <a:extLst>
              <a:ext uri="{FF2B5EF4-FFF2-40B4-BE49-F238E27FC236}">
                <a16:creationId xmlns:a16="http://schemas.microsoft.com/office/drawing/2014/main" id="{6C9CFC9D-11ED-9F3A-1A18-E1D41492723B}"/>
              </a:ext>
            </a:extLst>
          </p:cNvPr>
          <p:cNvSpPr txBox="1">
            <a:spLocks/>
          </p:cNvSpPr>
          <p:nvPr/>
        </p:nvSpPr>
        <p:spPr>
          <a:xfrm>
            <a:off x="9785202" y="4371855"/>
            <a:ext cx="833834" cy="784830"/>
          </a:xfrm>
          <a:prstGeom prst="rect">
            <a:avLst/>
          </a:prstGeom>
          <a:solidFill>
            <a:srgbClr val="1D2024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anchor="ctr" anchorCtr="0">
            <a:sp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9" name="Текст 15">
            <a:extLst>
              <a:ext uri="{FF2B5EF4-FFF2-40B4-BE49-F238E27FC236}">
                <a16:creationId xmlns:a16="http://schemas.microsoft.com/office/drawing/2014/main" id="{0D246ACA-D6FD-694D-48A6-F08B486EFDCA}"/>
              </a:ext>
            </a:extLst>
          </p:cNvPr>
          <p:cNvSpPr txBox="1">
            <a:spLocks/>
          </p:cNvSpPr>
          <p:nvPr/>
        </p:nvSpPr>
        <p:spPr>
          <a:xfrm>
            <a:off x="1787241" y="6651659"/>
            <a:ext cx="789711" cy="784830"/>
          </a:xfrm>
          <a:prstGeom prst="rect">
            <a:avLst/>
          </a:prstGeom>
          <a:solidFill>
            <a:srgbClr val="1D2024"/>
          </a:solidFill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anchor="ctr" anchorCtr="0">
            <a:sp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</a:t>
            </a:r>
            <a:r>
              <a:rPr lang="en-US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3</a:t>
            </a:r>
            <a:endParaRPr lang="ru-RU" sz="4500" b="1" dirty="0">
              <a:solidFill>
                <a:schemeClr val="accent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0963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B15A0F0-A9F5-6B87-C5AE-222A1A572496}"/>
              </a:ext>
            </a:extLst>
          </p:cNvPr>
          <p:cNvGrpSpPr/>
          <p:nvPr/>
        </p:nvGrpSpPr>
        <p:grpSpPr>
          <a:xfrm>
            <a:off x="2868540" y="3025109"/>
            <a:ext cx="14505061" cy="7415880"/>
            <a:chOff x="2868540" y="3025109"/>
            <a:chExt cx="14505061" cy="741588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8B429C8A-F7CC-0832-C3F5-BF917EAE6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295"/>
            <a:stretch/>
          </p:blipFill>
          <p:spPr>
            <a:xfrm>
              <a:off x="2868540" y="8617527"/>
              <a:ext cx="14052559" cy="1823462"/>
            </a:xfrm>
            <a:prstGeom prst="roundRect">
              <a:avLst>
                <a:gd name="adj" fmla="val 4644"/>
              </a:avLst>
            </a:prstGeom>
            <a:ln w="25400">
              <a:solidFill>
                <a:srgbClr val="333333"/>
              </a:solidFill>
            </a:ln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1E803CB-7553-B644-E0A4-14E8B06EC6CE}"/>
                </a:ext>
              </a:extLst>
            </p:cNvPr>
            <p:cNvSpPr/>
            <p:nvPr/>
          </p:nvSpPr>
          <p:spPr>
            <a:xfrm>
              <a:off x="7065819" y="3025109"/>
              <a:ext cx="10307782" cy="5592418"/>
            </a:xfrm>
            <a:prstGeom prst="rect">
              <a:avLst/>
            </a:prstGeom>
            <a:solidFill>
              <a:srgbClr val="1D202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6" name="Текст 1">
            <a:extLst>
              <a:ext uri="{FF2B5EF4-FFF2-40B4-BE49-F238E27FC236}">
                <a16:creationId xmlns:a16="http://schemas.microsoft.com/office/drawing/2014/main" id="{55A72E8F-06A9-4030-26C2-CFE8A2456FB1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8663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B15A0F0-A9F5-6B87-C5AE-222A1A572496}"/>
              </a:ext>
            </a:extLst>
          </p:cNvPr>
          <p:cNvGrpSpPr/>
          <p:nvPr/>
        </p:nvGrpSpPr>
        <p:grpSpPr>
          <a:xfrm>
            <a:off x="2868540" y="3025109"/>
            <a:ext cx="14505061" cy="7415880"/>
            <a:chOff x="2868540" y="3025109"/>
            <a:chExt cx="14505061" cy="741588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8B429C8A-F7CC-0832-C3F5-BF917EAE6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8540" y="3347317"/>
              <a:ext cx="14052559" cy="7093672"/>
            </a:xfrm>
            <a:prstGeom prst="roundRect">
              <a:avLst>
                <a:gd name="adj" fmla="val 4644"/>
              </a:avLst>
            </a:prstGeom>
            <a:ln w="25400">
              <a:solidFill>
                <a:srgbClr val="333333"/>
              </a:solidFill>
            </a:ln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1E803CB-7553-B644-E0A4-14E8B06EC6CE}"/>
                </a:ext>
              </a:extLst>
            </p:cNvPr>
            <p:cNvSpPr/>
            <p:nvPr/>
          </p:nvSpPr>
          <p:spPr>
            <a:xfrm>
              <a:off x="7065819" y="3025109"/>
              <a:ext cx="10307782" cy="5592418"/>
            </a:xfrm>
            <a:prstGeom prst="rect">
              <a:avLst/>
            </a:prstGeom>
            <a:solidFill>
              <a:srgbClr val="1D202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6" name="Текст 1">
            <a:extLst>
              <a:ext uri="{FF2B5EF4-FFF2-40B4-BE49-F238E27FC236}">
                <a16:creationId xmlns:a16="http://schemas.microsoft.com/office/drawing/2014/main" id="{55A72E8F-06A9-4030-26C2-CFE8A2456FB1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7513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C4312D5-9868-7A7E-A1A4-839ADAE48F3E}"/>
              </a:ext>
            </a:extLst>
          </p:cNvPr>
          <p:cNvGrpSpPr/>
          <p:nvPr/>
        </p:nvGrpSpPr>
        <p:grpSpPr>
          <a:xfrm>
            <a:off x="2868540" y="3025109"/>
            <a:ext cx="14505061" cy="7415880"/>
            <a:chOff x="2868540" y="3025109"/>
            <a:chExt cx="14505061" cy="741588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F6D8DFC-AAC3-35C2-BFE9-4BAD8D686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8540" y="3347317"/>
              <a:ext cx="14052559" cy="7093672"/>
            </a:xfrm>
            <a:prstGeom prst="roundRect">
              <a:avLst>
                <a:gd name="adj" fmla="val 4644"/>
              </a:avLst>
            </a:prstGeom>
            <a:ln w="25400">
              <a:solidFill>
                <a:srgbClr val="333333"/>
              </a:solidFill>
            </a:ln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75FC2CA-9FF3-9BCE-01EE-C72F16BE5ED9}"/>
                </a:ext>
              </a:extLst>
            </p:cNvPr>
            <p:cNvSpPr/>
            <p:nvPr/>
          </p:nvSpPr>
          <p:spPr>
            <a:xfrm>
              <a:off x="7065819" y="3025109"/>
              <a:ext cx="10307782" cy="5592418"/>
            </a:xfrm>
            <a:prstGeom prst="rect">
              <a:avLst/>
            </a:prstGeom>
            <a:solidFill>
              <a:srgbClr val="1D202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90D39460-D8DD-4BE6-9DD5-3C191EC8DED3}"/>
              </a:ext>
            </a:extLst>
          </p:cNvPr>
          <p:cNvCxnSpPr>
            <a:cxnSpLocks/>
          </p:cNvCxnSpPr>
          <p:nvPr/>
        </p:nvCxnSpPr>
        <p:spPr>
          <a:xfrm flipH="1" flipV="1">
            <a:off x="5347855" y="7897091"/>
            <a:ext cx="6297298" cy="105865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Текст 1">
            <a:extLst>
              <a:ext uri="{FF2B5EF4-FFF2-40B4-BE49-F238E27FC236}">
                <a16:creationId xmlns:a16="http://schemas.microsoft.com/office/drawing/2014/main" id="{2DEC21EE-95F3-94BE-C37F-560DC918DB99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67190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72CF288A-E31E-20B2-8FE1-7C71AECAFB74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EEA7D4-A3EC-6CC6-4B58-A78B5A1A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40" y="3347317"/>
            <a:ext cx="14052559" cy="7093672"/>
          </a:xfrm>
          <a:prstGeom prst="roundRect">
            <a:avLst>
              <a:gd name="adj" fmla="val 4644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19905789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3A1D1341-71F6-2D90-B2CF-11D85F0A1283}"/>
              </a:ext>
            </a:extLst>
          </p:cNvPr>
          <p:cNvSpPr/>
          <p:nvPr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3740198"/>
            <a:ext cx="2749532" cy="1089359"/>
          </a:xfrm>
          <a:prstGeom prst="rect">
            <a:avLst/>
          </a:prstGeom>
        </p:spPr>
        <p:txBody>
          <a:bodyPr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Ведущий разработчик</a:t>
            </a:r>
          </a:p>
          <a:p>
            <a:pPr>
              <a:lnSpc>
                <a:spcPts val="4000"/>
              </a:lnSpc>
            </a:pPr>
            <a:endParaRPr lang="ru-RU"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A8408E2B-EE4F-27DF-EABE-367FCAC692D8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О себе</a:t>
            </a:r>
          </a:p>
        </p:txBody>
      </p:sp>
      <p:pic>
        <p:nvPicPr>
          <p:cNvPr id="2" name="object 53">
            <a:extLst>
              <a:ext uri="{FF2B5EF4-FFF2-40B4-BE49-F238E27FC236}">
                <a16:creationId xmlns:a16="http://schemas.microsoft.com/office/drawing/2014/main" id="{9ACE7376-9539-1719-3005-F32761D750E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3295" y="2617714"/>
            <a:ext cx="744067" cy="5030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62F3BD-9A3A-B68F-B9C1-E54A832C7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2"/>
          <a:stretch/>
        </p:blipFill>
        <p:spPr>
          <a:xfrm>
            <a:off x="9899650" y="4266121"/>
            <a:ext cx="8630075" cy="68900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1B9014-2DD0-4D8D-B157-7E4560449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40" y="3347317"/>
            <a:ext cx="14052559" cy="7093672"/>
          </a:xfrm>
          <a:prstGeom prst="roundRect">
            <a:avLst>
              <a:gd name="adj" fmla="val 4644"/>
            </a:avLst>
          </a:prstGeom>
          <a:ln w="25400">
            <a:solidFill>
              <a:srgbClr val="333333"/>
            </a:solidFill>
          </a:ln>
        </p:spPr>
      </p:pic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C827AC-78EB-45E7-BDD1-2AA939D54A1C}"/>
              </a:ext>
            </a:extLst>
          </p:cNvPr>
          <p:cNvCxnSpPr>
            <a:cxnSpLocks/>
          </p:cNvCxnSpPr>
          <p:nvPr/>
        </p:nvCxnSpPr>
        <p:spPr>
          <a:xfrm>
            <a:off x="8101477" y="5210583"/>
            <a:ext cx="7775832" cy="0"/>
          </a:xfrm>
          <a:prstGeom prst="line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Текст 1">
            <a:extLst>
              <a:ext uri="{FF2B5EF4-FFF2-40B4-BE49-F238E27FC236}">
                <a16:creationId xmlns:a16="http://schemas.microsoft.com/office/drawing/2014/main" id="{49B8DB1F-2374-BACF-B45F-150698BA0CA1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446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8B9AFCB-9B55-ADEE-C1EA-96B488EA0C58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787B3E-85E7-353E-2B49-43725AFC2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56"/>
          <a:stretch/>
        </p:blipFill>
        <p:spPr>
          <a:xfrm>
            <a:off x="3091456" y="3414750"/>
            <a:ext cx="13616388" cy="5562995"/>
          </a:xfrm>
          <a:prstGeom prst="roundRect">
            <a:avLst>
              <a:gd name="adj" fmla="val 4649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36254092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E6DED-910A-4CC3-B638-44424F8F0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456" y="3414750"/>
            <a:ext cx="13616388" cy="7028909"/>
          </a:xfrm>
          <a:prstGeom prst="roundRect">
            <a:avLst>
              <a:gd name="adj" fmla="val 4649"/>
            </a:avLst>
          </a:prstGeom>
          <a:ln w="25400">
            <a:solidFill>
              <a:srgbClr val="333333"/>
            </a:solidFill>
          </a:ln>
        </p:spPr>
      </p:pic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60D68EB3-4013-3B4F-57DA-8C785F35EF2A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8526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77528A8-6DC3-4B76-9DA3-941F25690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22"/>
          <a:stretch/>
        </p:blipFill>
        <p:spPr>
          <a:xfrm>
            <a:off x="3207565" y="3366711"/>
            <a:ext cx="13384169" cy="7074277"/>
          </a:xfrm>
          <a:prstGeom prst="roundRect">
            <a:avLst>
              <a:gd name="adj" fmla="val 3551"/>
            </a:avLst>
          </a:prstGeom>
          <a:ln w="25400">
            <a:solidFill>
              <a:srgbClr val="333333"/>
            </a:solidFill>
          </a:ln>
        </p:spPr>
      </p:pic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D930118-C2E5-4248-A9A0-BF275BD0E1DC}"/>
              </a:ext>
            </a:extLst>
          </p:cNvPr>
          <p:cNvCxnSpPr>
            <a:cxnSpLocks/>
          </p:cNvCxnSpPr>
          <p:nvPr/>
        </p:nvCxnSpPr>
        <p:spPr>
          <a:xfrm>
            <a:off x="4774673" y="6704392"/>
            <a:ext cx="2312275" cy="0"/>
          </a:xfrm>
          <a:prstGeom prst="line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D68B581-75D1-44EA-B754-253AFF448D5C}"/>
              </a:ext>
            </a:extLst>
          </p:cNvPr>
          <p:cNvCxnSpPr>
            <a:cxnSpLocks/>
          </p:cNvCxnSpPr>
          <p:nvPr/>
        </p:nvCxnSpPr>
        <p:spPr>
          <a:xfrm>
            <a:off x="4254970" y="7561794"/>
            <a:ext cx="1205661" cy="0"/>
          </a:xfrm>
          <a:prstGeom prst="line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Текст 1">
            <a:extLst>
              <a:ext uri="{FF2B5EF4-FFF2-40B4-BE49-F238E27FC236}">
                <a16:creationId xmlns:a16="http://schemas.microsoft.com/office/drawing/2014/main" id="{69159972-8A21-9A0A-FB99-AAB3EC4605E8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Gradle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61378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17" name="Текст 1">
            <a:extLst>
              <a:ext uri="{FF2B5EF4-FFF2-40B4-BE49-F238E27FC236}">
                <a16:creationId xmlns:a16="http://schemas.microsoft.com/office/drawing/2014/main" id="{81AD8916-D06E-4C1E-9060-D3CDAA6BA838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3B3C1A-3A4B-10D6-C028-1E394CB24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885"/>
          <a:stretch/>
        </p:blipFill>
        <p:spPr>
          <a:xfrm>
            <a:off x="2833042" y="3444695"/>
            <a:ext cx="14133215" cy="4905429"/>
          </a:xfrm>
          <a:prstGeom prst="roundRect">
            <a:avLst>
              <a:gd name="adj" fmla="val 6236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28670570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04D042-AC0F-F14D-952F-9DF71C87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042" y="3444695"/>
            <a:ext cx="14133215" cy="6996293"/>
          </a:xfrm>
          <a:prstGeom prst="roundRect">
            <a:avLst>
              <a:gd name="adj" fmla="val 4145"/>
            </a:avLst>
          </a:prstGeom>
          <a:ln w="25400">
            <a:solidFill>
              <a:srgbClr val="333333"/>
            </a:solidFill>
          </a:ln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FD623634-33F6-407F-B614-878DDEA6CF0A}"/>
              </a:ext>
            </a:extLst>
          </p:cNvPr>
          <p:cNvSpPr/>
          <p:nvPr/>
        </p:nvSpPr>
        <p:spPr>
          <a:xfrm>
            <a:off x="8385407" y="5034196"/>
            <a:ext cx="974360" cy="344774"/>
          </a:xfrm>
          <a:prstGeom prst="notchedRightArrow">
            <a:avLst/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E2B56DC9-36FD-4610-B9B7-CE159BA65AFD}"/>
              </a:ext>
            </a:extLst>
          </p:cNvPr>
          <p:cNvSpPr/>
          <p:nvPr/>
        </p:nvSpPr>
        <p:spPr>
          <a:xfrm>
            <a:off x="11128152" y="6142333"/>
            <a:ext cx="974360" cy="344774"/>
          </a:xfrm>
          <a:prstGeom prst="notchedRightArrow">
            <a:avLst/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E338F480-5E6E-C710-D521-D018371B1FF8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05013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05A49-32F8-57BC-0BF6-502580287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042" y="3444695"/>
            <a:ext cx="14133215" cy="6996293"/>
          </a:xfrm>
          <a:prstGeom prst="roundRect">
            <a:avLst>
              <a:gd name="adj" fmla="val 4145"/>
            </a:avLst>
          </a:prstGeom>
          <a:ln w="25400">
            <a:solidFill>
              <a:srgbClr val="333333"/>
            </a:solidFill>
          </a:ln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22659-EFD3-4A3C-B68D-D062F9D3EE37}"/>
              </a:ext>
            </a:extLst>
          </p:cNvPr>
          <p:cNvSpPr txBox="1"/>
          <p:nvPr/>
        </p:nvSpPr>
        <p:spPr>
          <a:xfrm>
            <a:off x="11795921" y="8577701"/>
            <a:ext cx="451485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lang="en-US" sz="4800" dirty="0">
                <a:solidFill>
                  <a:schemeClr val="tx1"/>
                </a:solidFill>
              </a:rPr>
              <a:t>$   </a:t>
            </a:r>
            <a:r>
              <a:rPr lang="en-US" sz="4800" dirty="0" err="1">
                <a:solidFill>
                  <a:schemeClr val="tx1"/>
                </a:solidFill>
              </a:rPr>
              <a:t>gradle</a:t>
            </a:r>
            <a:r>
              <a:rPr lang="en-US" sz="4800" dirty="0">
                <a:solidFill>
                  <a:schemeClr val="tx1"/>
                </a:solidFill>
              </a:rPr>
              <a:t>  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35D1E-6FBF-4C94-A1ED-81CDD478701B}"/>
              </a:ext>
            </a:extLst>
          </p:cNvPr>
          <p:cNvSpPr txBox="1"/>
          <p:nvPr/>
        </p:nvSpPr>
        <p:spPr>
          <a:xfrm>
            <a:off x="11795921" y="9432134"/>
            <a:ext cx="451485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200"/>
            <a:r>
              <a:rPr lang="en-US" sz="4800" dirty="0">
                <a:solidFill>
                  <a:schemeClr val="tx1"/>
                </a:solidFill>
              </a:rPr>
              <a:t>$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en-US" sz="4800" dirty="0">
                <a:solidFill>
                  <a:schemeClr val="tx1"/>
                </a:solidFill>
              </a:rPr>
              <a:t>./</a:t>
            </a:r>
            <a:r>
              <a:rPr lang="en-US" sz="4800" dirty="0" err="1">
                <a:solidFill>
                  <a:schemeClr val="tx1"/>
                </a:solidFill>
                <a:latin typeface="Tinkoff Sans" panose="02000506050000020004" pitchFamily="2" charset="0"/>
              </a:rPr>
              <a:t>gradlew</a:t>
            </a:r>
            <a:r>
              <a:rPr lang="en-US" sz="4800" dirty="0">
                <a:solidFill>
                  <a:schemeClr val="tx1"/>
                </a:solidFill>
              </a:rPr>
              <a:t>  test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4" name="Текст 1">
            <a:extLst>
              <a:ext uri="{FF2B5EF4-FFF2-40B4-BE49-F238E27FC236}">
                <a16:creationId xmlns:a16="http://schemas.microsoft.com/office/drawing/2014/main" id="{FD8073ED-5568-C50F-8C41-758A8835AB3C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749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5FAD727-9C4F-466A-A2EC-1DC54E17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015" y="3420683"/>
            <a:ext cx="14171269" cy="7020305"/>
          </a:xfrm>
          <a:prstGeom prst="roundRect">
            <a:avLst>
              <a:gd name="adj" fmla="val 4748"/>
            </a:avLst>
          </a:prstGeom>
          <a:ln w="25400">
            <a:solidFill>
              <a:srgbClr val="333333"/>
            </a:solidFill>
          </a:ln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3" name="Текст 1">
            <a:extLst>
              <a:ext uri="{FF2B5EF4-FFF2-40B4-BE49-F238E27FC236}">
                <a16:creationId xmlns:a16="http://schemas.microsoft.com/office/drawing/2014/main" id="{3305A28B-F233-6E6E-9BC7-D7F985F55E03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0068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D66200CC-E050-861B-5FCF-DB93C44A946C}"/>
              </a:ext>
            </a:extLst>
          </p:cNvPr>
          <p:cNvSpPr txBox="1">
            <a:spLocks/>
          </p:cNvSpPr>
          <p:nvPr/>
        </p:nvSpPr>
        <p:spPr>
          <a:xfrm>
            <a:off x="719138" y="711253"/>
            <a:ext cx="4014227" cy="141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800" b="1" dirty="0">
                <a:solidFill>
                  <a:schemeClr val="tx1"/>
                </a:solidFill>
                <a:latin typeface="Tinkoff Sans" panose="02000506050000020004" pitchFamily="2" charset="0"/>
              </a:rPr>
              <a:t>Элементы </a:t>
            </a:r>
            <a:r>
              <a:rPr lang="en-US" sz="48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48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9A4F7D7-7850-42D1-B3BA-20E16CC46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" t="2143" r="1167" b="6569"/>
          <a:stretch/>
        </p:blipFill>
        <p:spPr>
          <a:xfrm>
            <a:off x="7270750" y="1065514"/>
            <a:ext cx="11771780" cy="9029095"/>
          </a:xfrm>
          <a:prstGeom prst="roundRect">
            <a:avLst>
              <a:gd name="adj" fmla="val 3714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42408819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17">
            <a:extLst>
              <a:ext uri="{FF2B5EF4-FFF2-40B4-BE49-F238E27FC236}">
                <a16:creationId xmlns:a16="http://schemas.microsoft.com/office/drawing/2014/main" id="{B2D1C576-1E69-C8DB-F5FE-314C51DA01AE}"/>
              </a:ext>
            </a:extLst>
          </p:cNvPr>
          <p:cNvSpPr txBox="1">
            <a:spLocks/>
          </p:cNvSpPr>
          <p:nvPr/>
        </p:nvSpPr>
        <p:spPr>
          <a:xfrm>
            <a:off x="719138" y="711253"/>
            <a:ext cx="4256274" cy="141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800" b="1" dirty="0">
                <a:solidFill>
                  <a:schemeClr val="tx1"/>
                </a:solidFill>
                <a:latin typeface="Tinkoff Sans" panose="02000506050000020004" pitchFamily="2" charset="0"/>
              </a:rPr>
              <a:t>Элементы </a:t>
            </a:r>
            <a:r>
              <a:rPr lang="en-US" sz="48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48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Текст 15">
            <a:extLst>
              <a:ext uri="{FF2B5EF4-FFF2-40B4-BE49-F238E27FC236}">
                <a16:creationId xmlns:a16="http://schemas.microsoft.com/office/drawing/2014/main" id="{CE275E7D-9A22-4B0D-C369-5799398EE554}"/>
              </a:ext>
            </a:extLst>
          </p:cNvPr>
          <p:cNvSpPr txBox="1">
            <a:spLocks/>
          </p:cNvSpPr>
          <p:nvPr/>
        </p:nvSpPr>
        <p:spPr>
          <a:xfrm>
            <a:off x="719138" y="290333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6" name="Текст 22">
            <a:extLst>
              <a:ext uri="{FF2B5EF4-FFF2-40B4-BE49-F238E27FC236}">
                <a16:creationId xmlns:a16="http://schemas.microsoft.com/office/drawing/2014/main" id="{7A5CFBED-2E59-753C-CD52-4B5FD4F5B037}"/>
              </a:ext>
            </a:extLst>
          </p:cNvPr>
          <p:cNvSpPr txBox="1">
            <a:spLocks/>
          </p:cNvSpPr>
          <p:nvPr/>
        </p:nvSpPr>
        <p:spPr>
          <a:xfrm>
            <a:off x="2114691" y="3091171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Плагины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21E882-D13A-4C93-1ED8-AC37DBAB7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" t="2143" r="1167" b="6569"/>
          <a:stretch/>
        </p:blipFill>
        <p:spPr>
          <a:xfrm>
            <a:off x="7270750" y="1065514"/>
            <a:ext cx="11771780" cy="9029095"/>
          </a:xfrm>
          <a:prstGeom prst="roundRect">
            <a:avLst>
              <a:gd name="adj" fmla="val 3714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3194952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3A1D1341-71F6-2D90-B2CF-11D85F0A1283}"/>
              </a:ext>
            </a:extLst>
          </p:cNvPr>
          <p:cNvSpPr/>
          <p:nvPr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3740198"/>
            <a:ext cx="2749532" cy="1089359"/>
          </a:xfrm>
          <a:prstGeom prst="rect">
            <a:avLst/>
          </a:prstGeom>
        </p:spPr>
        <p:txBody>
          <a:bodyPr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Ведущий разработчик</a:t>
            </a:r>
          </a:p>
          <a:p>
            <a:pPr>
              <a:lnSpc>
                <a:spcPts val="4000"/>
              </a:lnSpc>
            </a:pPr>
            <a:endParaRPr lang="ru-RU"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FB7D36D0-277A-CA47-B250-554775332A17}"/>
              </a:ext>
            </a:extLst>
          </p:cNvPr>
          <p:cNvSpPr txBox="1">
            <a:spLocks/>
          </p:cNvSpPr>
          <p:nvPr/>
        </p:nvSpPr>
        <p:spPr>
          <a:xfrm>
            <a:off x="5804199" y="3740198"/>
            <a:ext cx="3020824" cy="1089359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Разрабатываю </a:t>
            </a:r>
            <a:r>
              <a:rPr lang="en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backend 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в юните </a:t>
            </a:r>
            <a:r>
              <a:rPr lang="en" sz="3000" dirty="0" err="1">
                <a:solidFill>
                  <a:schemeClr val="tx1"/>
                </a:solidFill>
                <a:latin typeface="TINKOFFSANS-MEDIUM" panose="02000506050000020004" pitchFamily="2" charset="0"/>
              </a:rPr>
              <a:t>RiskTech</a:t>
            </a:r>
            <a:endParaRPr lang="en"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A8408E2B-EE4F-27DF-EABE-367FCAC692D8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О себе</a:t>
            </a:r>
          </a:p>
        </p:txBody>
      </p:sp>
      <p:pic>
        <p:nvPicPr>
          <p:cNvPr id="2" name="object 53">
            <a:extLst>
              <a:ext uri="{FF2B5EF4-FFF2-40B4-BE49-F238E27FC236}">
                <a16:creationId xmlns:a16="http://schemas.microsoft.com/office/drawing/2014/main" id="{9ACE7376-9539-1719-3005-F32761D750E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3295" y="2617714"/>
            <a:ext cx="744067" cy="503031"/>
          </a:xfrm>
          <a:prstGeom prst="rect">
            <a:avLst/>
          </a:prstGeom>
        </p:spPr>
      </p:pic>
      <p:pic>
        <p:nvPicPr>
          <p:cNvPr id="6" name="object 42">
            <a:extLst>
              <a:ext uri="{FF2B5EF4-FFF2-40B4-BE49-F238E27FC236}">
                <a16:creationId xmlns:a16="http://schemas.microsoft.com/office/drawing/2014/main" id="{C855BE3F-AE70-9022-FF5F-6BD10622E41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3899" y="2540320"/>
            <a:ext cx="708637" cy="5669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62F3BD-9A3A-B68F-B9C1-E54A832C76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2"/>
          <a:stretch/>
        </p:blipFill>
        <p:spPr>
          <a:xfrm>
            <a:off x="9899650" y="4266121"/>
            <a:ext cx="8630075" cy="68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175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17">
            <a:extLst>
              <a:ext uri="{FF2B5EF4-FFF2-40B4-BE49-F238E27FC236}">
                <a16:creationId xmlns:a16="http://schemas.microsoft.com/office/drawing/2014/main" id="{4933CB2D-243F-72A2-1972-A8C72F7616FB}"/>
              </a:ext>
            </a:extLst>
          </p:cNvPr>
          <p:cNvSpPr txBox="1">
            <a:spLocks/>
          </p:cNvSpPr>
          <p:nvPr/>
        </p:nvSpPr>
        <p:spPr>
          <a:xfrm>
            <a:off x="719138" y="711253"/>
            <a:ext cx="4256274" cy="141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800" b="1" dirty="0">
                <a:solidFill>
                  <a:schemeClr val="tx1"/>
                </a:solidFill>
                <a:latin typeface="Tinkoff Sans" panose="02000506050000020004" pitchFamily="2" charset="0"/>
              </a:rPr>
              <a:t>Элементы </a:t>
            </a:r>
            <a:r>
              <a:rPr lang="en-US" sz="48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48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Текст 15">
            <a:extLst>
              <a:ext uri="{FF2B5EF4-FFF2-40B4-BE49-F238E27FC236}">
                <a16:creationId xmlns:a16="http://schemas.microsoft.com/office/drawing/2014/main" id="{36DE6D9F-70D6-B1E7-208C-D935A870D00E}"/>
              </a:ext>
            </a:extLst>
          </p:cNvPr>
          <p:cNvSpPr txBox="1">
            <a:spLocks/>
          </p:cNvSpPr>
          <p:nvPr/>
        </p:nvSpPr>
        <p:spPr>
          <a:xfrm>
            <a:off x="719138" y="290333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6" name="Текст 22">
            <a:extLst>
              <a:ext uri="{FF2B5EF4-FFF2-40B4-BE49-F238E27FC236}">
                <a16:creationId xmlns:a16="http://schemas.microsoft.com/office/drawing/2014/main" id="{D87B29F5-FAB7-1D32-FC77-AB4CD98DA782}"/>
              </a:ext>
            </a:extLst>
          </p:cNvPr>
          <p:cNvSpPr txBox="1">
            <a:spLocks/>
          </p:cNvSpPr>
          <p:nvPr/>
        </p:nvSpPr>
        <p:spPr>
          <a:xfrm>
            <a:off x="2114691" y="3091171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Плагины</a:t>
            </a:r>
          </a:p>
        </p:txBody>
      </p:sp>
      <p:sp>
        <p:nvSpPr>
          <p:cNvPr id="7" name="Текст 15">
            <a:extLst>
              <a:ext uri="{FF2B5EF4-FFF2-40B4-BE49-F238E27FC236}">
                <a16:creationId xmlns:a16="http://schemas.microsoft.com/office/drawing/2014/main" id="{5D586CCB-BED2-E638-DB0A-45D25D33811E}"/>
              </a:ext>
            </a:extLst>
          </p:cNvPr>
          <p:cNvSpPr txBox="1">
            <a:spLocks/>
          </p:cNvSpPr>
          <p:nvPr/>
        </p:nvSpPr>
        <p:spPr>
          <a:xfrm>
            <a:off x="719138" y="437542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8" name="Текст 22">
            <a:extLst>
              <a:ext uri="{FF2B5EF4-FFF2-40B4-BE49-F238E27FC236}">
                <a16:creationId xmlns:a16="http://schemas.microsoft.com/office/drawing/2014/main" id="{BF7DF2C7-AE86-063E-7D32-57A9092A1D72}"/>
              </a:ext>
            </a:extLst>
          </p:cNvPr>
          <p:cNvSpPr txBox="1">
            <a:spLocks/>
          </p:cNvSpPr>
          <p:nvPr/>
        </p:nvSpPr>
        <p:spPr>
          <a:xfrm>
            <a:off x="2114691" y="4567290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Таски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B7584D-051E-A624-3337-CC773E45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" t="2143" r="1167" b="6569"/>
          <a:stretch/>
        </p:blipFill>
        <p:spPr>
          <a:xfrm>
            <a:off x="7270750" y="1065514"/>
            <a:ext cx="11771780" cy="9029095"/>
          </a:xfrm>
          <a:prstGeom prst="roundRect">
            <a:avLst>
              <a:gd name="adj" fmla="val 3714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178072264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17">
            <a:extLst>
              <a:ext uri="{FF2B5EF4-FFF2-40B4-BE49-F238E27FC236}">
                <a16:creationId xmlns:a16="http://schemas.microsoft.com/office/drawing/2014/main" id="{62CE1418-1614-C54B-86EA-DB7A36CCADF5}"/>
              </a:ext>
            </a:extLst>
          </p:cNvPr>
          <p:cNvSpPr txBox="1">
            <a:spLocks/>
          </p:cNvSpPr>
          <p:nvPr/>
        </p:nvSpPr>
        <p:spPr>
          <a:xfrm>
            <a:off x="719138" y="711253"/>
            <a:ext cx="4256274" cy="141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800" b="1" dirty="0">
                <a:solidFill>
                  <a:schemeClr val="tx1"/>
                </a:solidFill>
                <a:latin typeface="Tinkoff Sans" panose="02000506050000020004" pitchFamily="2" charset="0"/>
              </a:rPr>
              <a:t>Элементы </a:t>
            </a:r>
            <a:r>
              <a:rPr lang="en-US" sz="48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48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Текст 15">
            <a:extLst>
              <a:ext uri="{FF2B5EF4-FFF2-40B4-BE49-F238E27FC236}">
                <a16:creationId xmlns:a16="http://schemas.microsoft.com/office/drawing/2014/main" id="{39E4D0B5-989E-D70C-E888-07D4B9167FE1}"/>
              </a:ext>
            </a:extLst>
          </p:cNvPr>
          <p:cNvSpPr txBox="1">
            <a:spLocks/>
          </p:cNvSpPr>
          <p:nvPr/>
        </p:nvSpPr>
        <p:spPr>
          <a:xfrm>
            <a:off x="731158" y="290333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6" name="Текст 22">
            <a:extLst>
              <a:ext uri="{FF2B5EF4-FFF2-40B4-BE49-F238E27FC236}">
                <a16:creationId xmlns:a16="http://schemas.microsoft.com/office/drawing/2014/main" id="{159873A3-2F6B-332A-54A5-D33CBDCFE0F6}"/>
              </a:ext>
            </a:extLst>
          </p:cNvPr>
          <p:cNvSpPr txBox="1">
            <a:spLocks/>
          </p:cNvSpPr>
          <p:nvPr/>
        </p:nvSpPr>
        <p:spPr>
          <a:xfrm>
            <a:off x="2126711" y="3091171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Плагины</a:t>
            </a:r>
          </a:p>
        </p:txBody>
      </p:sp>
      <p:sp>
        <p:nvSpPr>
          <p:cNvPr id="7" name="Текст 15">
            <a:extLst>
              <a:ext uri="{FF2B5EF4-FFF2-40B4-BE49-F238E27FC236}">
                <a16:creationId xmlns:a16="http://schemas.microsoft.com/office/drawing/2014/main" id="{B291F5BE-0DE7-7635-1224-B750D4B4ECC7}"/>
              </a:ext>
            </a:extLst>
          </p:cNvPr>
          <p:cNvSpPr txBox="1">
            <a:spLocks/>
          </p:cNvSpPr>
          <p:nvPr/>
        </p:nvSpPr>
        <p:spPr>
          <a:xfrm>
            <a:off x="731158" y="437542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8" name="Текст 22">
            <a:extLst>
              <a:ext uri="{FF2B5EF4-FFF2-40B4-BE49-F238E27FC236}">
                <a16:creationId xmlns:a16="http://schemas.microsoft.com/office/drawing/2014/main" id="{BA2AE285-24BB-C89B-A553-65E8A8AF3B43}"/>
              </a:ext>
            </a:extLst>
          </p:cNvPr>
          <p:cNvSpPr txBox="1">
            <a:spLocks/>
          </p:cNvSpPr>
          <p:nvPr/>
        </p:nvSpPr>
        <p:spPr>
          <a:xfrm>
            <a:off x="2126711" y="4567290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Таски</a:t>
            </a:r>
          </a:p>
        </p:txBody>
      </p:sp>
      <p:sp>
        <p:nvSpPr>
          <p:cNvPr id="9" name="Текст 15">
            <a:extLst>
              <a:ext uri="{FF2B5EF4-FFF2-40B4-BE49-F238E27FC236}">
                <a16:creationId xmlns:a16="http://schemas.microsoft.com/office/drawing/2014/main" id="{BA4B51C7-7177-1704-1A1A-A0D423B90133}"/>
              </a:ext>
            </a:extLst>
          </p:cNvPr>
          <p:cNvSpPr txBox="1">
            <a:spLocks/>
          </p:cNvSpPr>
          <p:nvPr/>
        </p:nvSpPr>
        <p:spPr>
          <a:xfrm>
            <a:off x="731158" y="5847515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97EE6AE6-0B34-26C0-F4CE-D53528ADCBC8}"/>
              </a:ext>
            </a:extLst>
          </p:cNvPr>
          <p:cNvSpPr txBox="1">
            <a:spLocks/>
          </p:cNvSpPr>
          <p:nvPr/>
        </p:nvSpPr>
        <p:spPr>
          <a:xfrm>
            <a:off x="2126711" y="6043409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Зависимости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8250A0-C696-1C41-E7E3-B18368824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" t="2143" r="1167" b="6569"/>
          <a:stretch/>
        </p:blipFill>
        <p:spPr>
          <a:xfrm>
            <a:off x="7270750" y="1065514"/>
            <a:ext cx="11771780" cy="9029095"/>
          </a:xfrm>
          <a:prstGeom prst="roundRect">
            <a:avLst>
              <a:gd name="adj" fmla="val 3714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412173381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17">
            <a:extLst>
              <a:ext uri="{FF2B5EF4-FFF2-40B4-BE49-F238E27FC236}">
                <a16:creationId xmlns:a16="http://schemas.microsoft.com/office/drawing/2014/main" id="{D7695465-9B05-2FAF-9204-4B5CCA8D184A}"/>
              </a:ext>
            </a:extLst>
          </p:cNvPr>
          <p:cNvSpPr txBox="1">
            <a:spLocks/>
          </p:cNvSpPr>
          <p:nvPr/>
        </p:nvSpPr>
        <p:spPr>
          <a:xfrm>
            <a:off x="719138" y="711253"/>
            <a:ext cx="4256274" cy="141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800" b="1" dirty="0">
                <a:solidFill>
                  <a:schemeClr val="tx1"/>
                </a:solidFill>
                <a:latin typeface="Tinkoff Sans" panose="02000506050000020004" pitchFamily="2" charset="0"/>
              </a:rPr>
              <a:t>Элементы </a:t>
            </a:r>
            <a:r>
              <a:rPr lang="en-US" sz="48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48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Текст 15">
            <a:extLst>
              <a:ext uri="{FF2B5EF4-FFF2-40B4-BE49-F238E27FC236}">
                <a16:creationId xmlns:a16="http://schemas.microsoft.com/office/drawing/2014/main" id="{CB7A12F5-073F-4AE9-ABC4-A10E1F2177CD}"/>
              </a:ext>
            </a:extLst>
          </p:cNvPr>
          <p:cNvSpPr txBox="1">
            <a:spLocks/>
          </p:cNvSpPr>
          <p:nvPr/>
        </p:nvSpPr>
        <p:spPr>
          <a:xfrm>
            <a:off x="731158" y="290333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6" name="Текст 22">
            <a:extLst>
              <a:ext uri="{FF2B5EF4-FFF2-40B4-BE49-F238E27FC236}">
                <a16:creationId xmlns:a16="http://schemas.microsoft.com/office/drawing/2014/main" id="{7607DF66-6F1F-7F26-D25F-46AD5BDD8D5C}"/>
              </a:ext>
            </a:extLst>
          </p:cNvPr>
          <p:cNvSpPr txBox="1">
            <a:spLocks/>
          </p:cNvSpPr>
          <p:nvPr/>
        </p:nvSpPr>
        <p:spPr>
          <a:xfrm>
            <a:off x="2126711" y="3091171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Плагины</a:t>
            </a:r>
          </a:p>
        </p:txBody>
      </p:sp>
      <p:sp>
        <p:nvSpPr>
          <p:cNvPr id="7" name="Текст 15">
            <a:extLst>
              <a:ext uri="{FF2B5EF4-FFF2-40B4-BE49-F238E27FC236}">
                <a16:creationId xmlns:a16="http://schemas.microsoft.com/office/drawing/2014/main" id="{E3FAC3F7-20F7-FDD2-56F0-65DD16CAD36E}"/>
              </a:ext>
            </a:extLst>
          </p:cNvPr>
          <p:cNvSpPr txBox="1">
            <a:spLocks/>
          </p:cNvSpPr>
          <p:nvPr/>
        </p:nvSpPr>
        <p:spPr>
          <a:xfrm>
            <a:off x="731158" y="437542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8" name="Текст 22">
            <a:extLst>
              <a:ext uri="{FF2B5EF4-FFF2-40B4-BE49-F238E27FC236}">
                <a16:creationId xmlns:a16="http://schemas.microsoft.com/office/drawing/2014/main" id="{CC2A9ED8-CA88-0C0D-7650-75F1D2C9DF4A}"/>
              </a:ext>
            </a:extLst>
          </p:cNvPr>
          <p:cNvSpPr txBox="1">
            <a:spLocks/>
          </p:cNvSpPr>
          <p:nvPr/>
        </p:nvSpPr>
        <p:spPr>
          <a:xfrm>
            <a:off x="2126711" y="4567290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Таски</a:t>
            </a:r>
          </a:p>
        </p:txBody>
      </p:sp>
      <p:sp>
        <p:nvSpPr>
          <p:cNvPr id="9" name="Текст 15">
            <a:extLst>
              <a:ext uri="{FF2B5EF4-FFF2-40B4-BE49-F238E27FC236}">
                <a16:creationId xmlns:a16="http://schemas.microsoft.com/office/drawing/2014/main" id="{F0EB9BAB-FA2D-03FA-247E-8725C7C6E06D}"/>
              </a:ext>
            </a:extLst>
          </p:cNvPr>
          <p:cNvSpPr txBox="1">
            <a:spLocks/>
          </p:cNvSpPr>
          <p:nvPr/>
        </p:nvSpPr>
        <p:spPr>
          <a:xfrm>
            <a:off x="731158" y="5847515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2B4CE5DA-5386-8EB5-799A-A8FB549DE972}"/>
              </a:ext>
            </a:extLst>
          </p:cNvPr>
          <p:cNvSpPr txBox="1">
            <a:spLocks/>
          </p:cNvSpPr>
          <p:nvPr/>
        </p:nvSpPr>
        <p:spPr>
          <a:xfrm>
            <a:off x="2126711" y="6043409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Зависимости</a:t>
            </a:r>
          </a:p>
        </p:txBody>
      </p:sp>
      <p:sp>
        <p:nvSpPr>
          <p:cNvPr id="11" name="Текст 15">
            <a:extLst>
              <a:ext uri="{FF2B5EF4-FFF2-40B4-BE49-F238E27FC236}">
                <a16:creationId xmlns:a16="http://schemas.microsoft.com/office/drawing/2014/main" id="{61122AC1-46E1-90B3-192D-D68FE79A199D}"/>
              </a:ext>
            </a:extLst>
          </p:cNvPr>
          <p:cNvSpPr txBox="1">
            <a:spLocks/>
          </p:cNvSpPr>
          <p:nvPr/>
        </p:nvSpPr>
        <p:spPr>
          <a:xfrm>
            <a:off x="731158" y="7319605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12" name="Текст 22">
            <a:extLst>
              <a:ext uri="{FF2B5EF4-FFF2-40B4-BE49-F238E27FC236}">
                <a16:creationId xmlns:a16="http://schemas.microsoft.com/office/drawing/2014/main" id="{22DB2A0C-0E5E-8EC7-FBA4-7356754F81EC}"/>
              </a:ext>
            </a:extLst>
          </p:cNvPr>
          <p:cNvSpPr txBox="1">
            <a:spLocks/>
          </p:cNvSpPr>
          <p:nvPr/>
        </p:nvSpPr>
        <p:spPr>
          <a:xfrm>
            <a:off x="2126711" y="7519528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Расширения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E2343D-E7A5-3194-B7F0-EC11C9D13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" t="2143" r="1167" b="6569"/>
          <a:stretch/>
        </p:blipFill>
        <p:spPr>
          <a:xfrm>
            <a:off x="7270750" y="1065514"/>
            <a:ext cx="11771780" cy="9029095"/>
          </a:xfrm>
          <a:prstGeom prst="roundRect">
            <a:avLst>
              <a:gd name="adj" fmla="val 3714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298344456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17">
            <a:extLst>
              <a:ext uri="{FF2B5EF4-FFF2-40B4-BE49-F238E27FC236}">
                <a16:creationId xmlns:a16="http://schemas.microsoft.com/office/drawing/2014/main" id="{A6331345-36D1-6F8B-0F7C-5E13C1787D84}"/>
              </a:ext>
            </a:extLst>
          </p:cNvPr>
          <p:cNvSpPr txBox="1">
            <a:spLocks/>
          </p:cNvSpPr>
          <p:nvPr/>
        </p:nvSpPr>
        <p:spPr>
          <a:xfrm>
            <a:off x="719138" y="711253"/>
            <a:ext cx="4256274" cy="141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800" b="1" dirty="0">
                <a:solidFill>
                  <a:schemeClr val="tx1"/>
                </a:solidFill>
                <a:latin typeface="Tinkoff Sans" panose="02000506050000020004" pitchFamily="2" charset="0"/>
              </a:rPr>
              <a:t>Элементы </a:t>
            </a:r>
            <a:r>
              <a:rPr lang="en-US" sz="48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48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Текст 15">
            <a:extLst>
              <a:ext uri="{FF2B5EF4-FFF2-40B4-BE49-F238E27FC236}">
                <a16:creationId xmlns:a16="http://schemas.microsoft.com/office/drawing/2014/main" id="{435ED01D-857E-8BEE-4E44-2F385CBB9E7A}"/>
              </a:ext>
            </a:extLst>
          </p:cNvPr>
          <p:cNvSpPr txBox="1">
            <a:spLocks/>
          </p:cNvSpPr>
          <p:nvPr/>
        </p:nvSpPr>
        <p:spPr>
          <a:xfrm>
            <a:off x="731158" y="290333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6" name="Текст 22">
            <a:extLst>
              <a:ext uri="{FF2B5EF4-FFF2-40B4-BE49-F238E27FC236}">
                <a16:creationId xmlns:a16="http://schemas.microsoft.com/office/drawing/2014/main" id="{F5D9C1FD-29E0-39A3-2A74-C6BA27476A7A}"/>
              </a:ext>
            </a:extLst>
          </p:cNvPr>
          <p:cNvSpPr txBox="1">
            <a:spLocks/>
          </p:cNvSpPr>
          <p:nvPr/>
        </p:nvSpPr>
        <p:spPr>
          <a:xfrm>
            <a:off x="2126711" y="3091171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Плагины</a:t>
            </a:r>
          </a:p>
        </p:txBody>
      </p:sp>
      <p:sp>
        <p:nvSpPr>
          <p:cNvPr id="7" name="Текст 15">
            <a:extLst>
              <a:ext uri="{FF2B5EF4-FFF2-40B4-BE49-F238E27FC236}">
                <a16:creationId xmlns:a16="http://schemas.microsoft.com/office/drawing/2014/main" id="{748A0D51-3D43-D7B7-C33F-52122D0AD7AF}"/>
              </a:ext>
            </a:extLst>
          </p:cNvPr>
          <p:cNvSpPr txBox="1">
            <a:spLocks/>
          </p:cNvSpPr>
          <p:nvPr/>
        </p:nvSpPr>
        <p:spPr>
          <a:xfrm>
            <a:off x="731158" y="437542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8" name="Текст 22">
            <a:extLst>
              <a:ext uri="{FF2B5EF4-FFF2-40B4-BE49-F238E27FC236}">
                <a16:creationId xmlns:a16="http://schemas.microsoft.com/office/drawing/2014/main" id="{E6637EAE-E47A-8809-890A-B052DC10A2A5}"/>
              </a:ext>
            </a:extLst>
          </p:cNvPr>
          <p:cNvSpPr txBox="1">
            <a:spLocks/>
          </p:cNvSpPr>
          <p:nvPr/>
        </p:nvSpPr>
        <p:spPr>
          <a:xfrm>
            <a:off x="2126711" y="4567290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Таски</a:t>
            </a:r>
          </a:p>
        </p:txBody>
      </p:sp>
      <p:sp>
        <p:nvSpPr>
          <p:cNvPr id="9" name="Текст 15">
            <a:extLst>
              <a:ext uri="{FF2B5EF4-FFF2-40B4-BE49-F238E27FC236}">
                <a16:creationId xmlns:a16="http://schemas.microsoft.com/office/drawing/2014/main" id="{FC6059E9-B2FF-7BB4-5171-D3C6FF88DD39}"/>
              </a:ext>
            </a:extLst>
          </p:cNvPr>
          <p:cNvSpPr txBox="1">
            <a:spLocks/>
          </p:cNvSpPr>
          <p:nvPr/>
        </p:nvSpPr>
        <p:spPr>
          <a:xfrm>
            <a:off x="731158" y="5847515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38EE71B7-6BD6-E1D3-B7E1-A6D049B70716}"/>
              </a:ext>
            </a:extLst>
          </p:cNvPr>
          <p:cNvSpPr txBox="1">
            <a:spLocks/>
          </p:cNvSpPr>
          <p:nvPr/>
        </p:nvSpPr>
        <p:spPr>
          <a:xfrm>
            <a:off x="2126711" y="6043409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Зависимости</a:t>
            </a:r>
          </a:p>
        </p:txBody>
      </p:sp>
      <p:sp>
        <p:nvSpPr>
          <p:cNvPr id="11" name="Текст 15">
            <a:extLst>
              <a:ext uri="{FF2B5EF4-FFF2-40B4-BE49-F238E27FC236}">
                <a16:creationId xmlns:a16="http://schemas.microsoft.com/office/drawing/2014/main" id="{09AE7155-8911-1355-9FED-06FF96FBEA74}"/>
              </a:ext>
            </a:extLst>
          </p:cNvPr>
          <p:cNvSpPr txBox="1">
            <a:spLocks/>
          </p:cNvSpPr>
          <p:nvPr/>
        </p:nvSpPr>
        <p:spPr>
          <a:xfrm>
            <a:off x="731158" y="7319605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12" name="Текст 22">
            <a:extLst>
              <a:ext uri="{FF2B5EF4-FFF2-40B4-BE49-F238E27FC236}">
                <a16:creationId xmlns:a16="http://schemas.microsoft.com/office/drawing/2014/main" id="{98FB6130-F962-BCC0-8686-D31FE4920130}"/>
              </a:ext>
            </a:extLst>
          </p:cNvPr>
          <p:cNvSpPr txBox="1">
            <a:spLocks/>
          </p:cNvSpPr>
          <p:nvPr/>
        </p:nvSpPr>
        <p:spPr>
          <a:xfrm>
            <a:off x="2126711" y="7519528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Расширения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8C7FCE99-FB81-4872-6675-C334AD07404F}"/>
              </a:ext>
            </a:extLst>
          </p:cNvPr>
          <p:cNvSpPr txBox="1">
            <a:spLocks/>
          </p:cNvSpPr>
          <p:nvPr/>
        </p:nvSpPr>
        <p:spPr>
          <a:xfrm>
            <a:off x="731158" y="8791694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14" name="Текст 22">
            <a:extLst>
              <a:ext uri="{FF2B5EF4-FFF2-40B4-BE49-F238E27FC236}">
                <a16:creationId xmlns:a16="http://schemas.microsoft.com/office/drawing/2014/main" id="{1D3AFA6E-B4EB-3079-5854-638F37059486}"/>
              </a:ext>
            </a:extLst>
          </p:cNvPr>
          <p:cNvSpPr txBox="1">
            <a:spLocks/>
          </p:cNvSpPr>
          <p:nvPr/>
        </p:nvSpPr>
        <p:spPr>
          <a:xfrm>
            <a:off x="2126711" y="8995648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Переменные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36B840-CFC8-1F8E-700D-84C3E39E1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" t="2143" r="1167" b="6569"/>
          <a:stretch/>
        </p:blipFill>
        <p:spPr>
          <a:xfrm>
            <a:off x="7270750" y="1065514"/>
            <a:ext cx="11771780" cy="9029095"/>
          </a:xfrm>
          <a:prstGeom prst="roundRect">
            <a:avLst>
              <a:gd name="adj" fmla="val 3714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139170703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98D7E9-C990-4110-BF34-814DDC201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" r="24226" b="5981"/>
          <a:stretch/>
        </p:blipFill>
        <p:spPr>
          <a:xfrm>
            <a:off x="7270750" y="719138"/>
            <a:ext cx="11774488" cy="9711253"/>
          </a:xfrm>
          <a:prstGeom prst="roundRect">
            <a:avLst>
              <a:gd name="adj" fmla="val 3894"/>
            </a:avLst>
          </a:prstGeom>
          <a:ln w="25400">
            <a:solidFill>
              <a:srgbClr val="333333"/>
            </a:solidFill>
          </a:ln>
        </p:spPr>
      </p:pic>
      <p:sp>
        <p:nvSpPr>
          <p:cNvPr id="4" name="Текст 17">
            <a:extLst>
              <a:ext uri="{FF2B5EF4-FFF2-40B4-BE49-F238E27FC236}">
                <a16:creationId xmlns:a16="http://schemas.microsoft.com/office/drawing/2014/main" id="{4F7A02E7-F53B-95D0-1933-7E7183083A4B}"/>
              </a:ext>
            </a:extLst>
          </p:cNvPr>
          <p:cNvSpPr txBox="1">
            <a:spLocks/>
          </p:cNvSpPr>
          <p:nvPr/>
        </p:nvSpPr>
        <p:spPr>
          <a:xfrm>
            <a:off x="719138" y="711253"/>
            <a:ext cx="4256274" cy="141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800" b="1" dirty="0">
                <a:solidFill>
                  <a:schemeClr val="tx1"/>
                </a:solidFill>
                <a:latin typeface="Tinkoff Sans" panose="02000506050000020004" pitchFamily="2" charset="0"/>
              </a:rPr>
              <a:t>Элементы </a:t>
            </a:r>
            <a:r>
              <a:rPr lang="en-US" sz="48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48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6" name="Текст 15">
            <a:extLst>
              <a:ext uri="{FF2B5EF4-FFF2-40B4-BE49-F238E27FC236}">
                <a16:creationId xmlns:a16="http://schemas.microsoft.com/office/drawing/2014/main" id="{929AF326-7C7E-E9F3-EAAF-901F15F06E4C}"/>
              </a:ext>
            </a:extLst>
          </p:cNvPr>
          <p:cNvSpPr txBox="1">
            <a:spLocks/>
          </p:cNvSpPr>
          <p:nvPr/>
        </p:nvSpPr>
        <p:spPr>
          <a:xfrm>
            <a:off x="731158" y="290333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7" name="Текст 22">
            <a:extLst>
              <a:ext uri="{FF2B5EF4-FFF2-40B4-BE49-F238E27FC236}">
                <a16:creationId xmlns:a16="http://schemas.microsoft.com/office/drawing/2014/main" id="{8C96AC62-FF2F-1ADD-3D56-C84A7EEE4EE8}"/>
              </a:ext>
            </a:extLst>
          </p:cNvPr>
          <p:cNvSpPr txBox="1">
            <a:spLocks/>
          </p:cNvSpPr>
          <p:nvPr/>
        </p:nvSpPr>
        <p:spPr>
          <a:xfrm>
            <a:off x="2126711" y="3091171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Плагины</a:t>
            </a:r>
          </a:p>
        </p:txBody>
      </p:sp>
      <p:sp>
        <p:nvSpPr>
          <p:cNvPr id="8" name="Текст 15">
            <a:extLst>
              <a:ext uri="{FF2B5EF4-FFF2-40B4-BE49-F238E27FC236}">
                <a16:creationId xmlns:a16="http://schemas.microsoft.com/office/drawing/2014/main" id="{0AB7E4FE-62F3-4418-2FA4-14650635C99D}"/>
              </a:ext>
            </a:extLst>
          </p:cNvPr>
          <p:cNvSpPr txBox="1">
            <a:spLocks/>
          </p:cNvSpPr>
          <p:nvPr/>
        </p:nvSpPr>
        <p:spPr>
          <a:xfrm>
            <a:off x="731158" y="437542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9" name="Текст 22">
            <a:extLst>
              <a:ext uri="{FF2B5EF4-FFF2-40B4-BE49-F238E27FC236}">
                <a16:creationId xmlns:a16="http://schemas.microsoft.com/office/drawing/2014/main" id="{1661F4C1-E77A-17D7-945F-3C66BE8F54A7}"/>
              </a:ext>
            </a:extLst>
          </p:cNvPr>
          <p:cNvSpPr txBox="1">
            <a:spLocks/>
          </p:cNvSpPr>
          <p:nvPr/>
        </p:nvSpPr>
        <p:spPr>
          <a:xfrm>
            <a:off x="2126711" y="4567290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Таски</a:t>
            </a:r>
          </a:p>
        </p:txBody>
      </p:sp>
      <p:sp>
        <p:nvSpPr>
          <p:cNvPr id="10" name="Текст 15">
            <a:extLst>
              <a:ext uri="{FF2B5EF4-FFF2-40B4-BE49-F238E27FC236}">
                <a16:creationId xmlns:a16="http://schemas.microsoft.com/office/drawing/2014/main" id="{3F859E03-39EF-3796-AB46-F91D3AACC28B}"/>
              </a:ext>
            </a:extLst>
          </p:cNvPr>
          <p:cNvSpPr txBox="1">
            <a:spLocks/>
          </p:cNvSpPr>
          <p:nvPr/>
        </p:nvSpPr>
        <p:spPr>
          <a:xfrm>
            <a:off x="731158" y="5847515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11" name="Текст 22">
            <a:extLst>
              <a:ext uri="{FF2B5EF4-FFF2-40B4-BE49-F238E27FC236}">
                <a16:creationId xmlns:a16="http://schemas.microsoft.com/office/drawing/2014/main" id="{B44ACE01-0C3D-4BE7-0E32-C6CD5BBC3E1A}"/>
              </a:ext>
            </a:extLst>
          </p:cNvPr>
          <p:cNvSpPr txBox="1">
            <a:spLocks/>
          </p:cNvSpPr>
          <p:nvPr/>
        </p:nvSpPr>
        <p:spPr>
          <a:xfrm>
            <a:off x="2126711" y="6043409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Зависимости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66A805ED-5339-DE18-8F06-D8BB9BD62872}"/>
              </a:ext>
            </a:extLst>
          </p:cNvPr>
          <p:cNvSpPr txBox="1">
            <a:spLocks/>
          </p:cNvSpPr>
          <p:nvPr/>
        </p:nvSpPr>
        <p:spPr>
          <a:xfrm>
            <a:off x="731158" y="7319605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13" name="Текст 22">
            <a:extLst>
              <a:ext uri="{FF2B5EF4-FFF2-40B4-BE49-F238E27FC236}">
                <a16:creationId xmlns:a16="http://schemas.microsoft.com/office/drawing/2014/main" id="{191D645F-7328-E1E7-55F4-8BA4EB9770F9}"/>
              </a:ext>
            </a:extLst>
          </p:cNvPr>
          <p:cNvSpPr txBox="1">
            <a:spLocks/>
          </p:cNvSpPr>
          <p:nvPr/>
        </p:nvSpPr>
        <p:spPr>
          <a:xfrm>
            <a:off x="2126711" y="7519528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Расширения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A4B8A433-6A80-8BC8-7CDD-73E010C4DB31}"/>
              </a:ext>
            </a:extLst>
          </p:cNvPr>
          <p:cNvSpPr txBox="1">
            <a:spLocks/>
          </p:cNvSpPr>
          <p:nvPr/>
        </p:nvSpPr>
        <p:spPr>
          <a:xfrm>
            <a:off x="731158" y="8791694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F0AC15CB-4C93-E1E1-C9D2-DB48417F674D}"/>
              </a:ext>
            </a:extLst>
          </p:cNvPr>
          <p:cNvSpPr txBox="1">
            <a:spLocks/>
          </p:cNvSpPr>
          <p:nvPr/>
        </p:nvSpPr>
        <p:spPr>
          <a:xfrm>
            <a:off x="2126711" y="8995648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Переменные</a:t>
            </a:r>
          </a:p>
        </p:txBody>
      </p:sp>
    </p:spTree>
    <p:extLst>
      <p:ext uri="{BB962C8B-B14F-4D97-AF65-F5344CB8AC3E}">
        <p14:creationId xmlns:p14="http://schemas.microsoft.com/office/powerpoint/2010/main" val="161009381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D66200CC-E050-861B-5FCF-DB93C44A946C}"/>
              </a:ext>
            </a:extLst>
          </p:cNvPr>
          <p:cNvSpPr txBox="1">
            <a:spLocks/>
          </p:cNvSpPr>
          <p:nvPr/>
        </p:nvSpPr>
        <p:spPr>
          <a:xfrm>
            <a:off x="719138" y="711253"/>
            <a:ext cx="4256274" cy="1416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800" b="1" dirty="0">
                <a:solidFill>
                  <a:schemeClr val="tx1"/>
                </a:solidFill>
                <a:latin typeface="Tinkoff Sans" panose="02000506050000020004" pitchFamily="2" charset="0"/>
              </a:rPr>
              <a:t>Элементы </a:t>
            </a:r>
            <a:r>
              <a:rPr lang="en-US" sz="48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48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0" name="Текст 15">
            <a:extLst>
              <a:ext uri="{FF2B5EF4-FFF2-40B4-BE49-F238E27FC236}">
                <a16:creationId xmlns:a16="http://schemas.microsoft.com/office/drawing/2014/main" id="{7342B978-F2D2-4D77-BD08-08883D137447}"/>
              </a:ext>
            </a:extLst>
          </p:cNvPr>
          <p:cNvSpPr txBox="1">
            <a:spLocks/>
          </p:cNvSpPr>
          <p:nvPr/>
        </p:nvSpPr>
        <p:spPr>
          <a:xfrm>
            <a:off x="731158" y="290333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38E9E80E-24F4-4535-A846-092D1D1A8E1C}"/>
              </a:ext>
            </a:extLst>
          </p:cNvPr>
          <p:cNvSpPr txBox="1">
            <a:spLocks/>
          </p:cNvSpPr>
          <p:nvPr/>
        </p:nvSpPr>
        <p:spPr>
          <a:xfrm>
            <a:off x="2126711" y="3091171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Плагины</a:t>
            </a:r>
          </a:p>
        </p:txBody>
      </p:sp>
      <p:sp>
        <p:nvSpPr>
          <p:cNvPr id="54" name="Текст 15">
            <a:extLst>
              <a:ext uri="{FF2B5EF4-FFF2-40B4-BE49-F238E27FC236}">
                <a16:creationId xmlns:a16="http://schemas.microsoft.com/office/drawing/2014/main" id="{862F69B9-2D68-49A3-8D60-BB1BC569D728}"/>
              </a:ext>
            </a:extLst>
          </p:cNvPr>
          <p:cNvSpPr txBox="1">
            <a:spLocks/>
          </p:cNvSpPr>
          <p:nvPr/>
        </p:nvSpPr>
        <p:spPr>
          <a:xfrm>
            <a:off x="731158" y="4375425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55" name="Текст 22">
            <a:extLst>
              <a:ext uri="{FF2B5EF4-FFF2-40B4-BE49-F238E27FC236}">
                <a16:creationId xmlns:a16="http://schemas.microsoft.com/office/drawing/2014/main" id="{BB4F5072-0E37-47E6-BE28-9B3C1EC9185C}"/>
              </a:ext>
            </a:extLst>
          </p:cNvPr>
          <p:cNvSpPr txBox="1">
            <a:spLocks/>
          </p:cNvSpPr>
          <p:nvPr/>
        </p:nvSpPr>
        <p:spPr>
          <a:xfrm>
            <a:off x="2126711" y="4567290"/>
            <a:ext cx="2078347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Таски</a:t>
            </a:r>
          </a:p>
        </p:txBody>
      </p:sp>
      <p:sp>
        <p:nvSpPr>
          <p:cNvPr id="63" name="Текст 15">
            <a:extLst>
              <a:ext uri="{FF2B5EF4-FFF2-40B4-BE49-F238E27FC236}">
                <a16:creationId xmlns:a16="http://schemas.microsoft.com/office/drawing/2014/main" id="{9D854025-5182-41C5-90DF-C5E89B772102}"/>
              </a:ext>
            </a:extLst>
          </p:cNvPr>
          <p:cNvSpPr txBox="1">
            <a:spLocks/>
          </p:cNvSpPr>
          <p:nvPr/>
        </p:nvSpPr>
        <p:spPr>
          <a:xfrm>
            <a:off x="731158" y="5847515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C8039943-7611-4F93-844A-0E6889891A36}"/>
              </a:ext>
            </a:extLst>
          </p:cNvPr>
          <p:cNvSpPr txBox="1">
            <a:spLocks/>
          </p:cNvSpPr>
          <p:nvPr/>
        </p:nvSpPr>
        <p:spPr>
          <a:xfrm>
            <a:off x="2126711" y="6043409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Зависимости</a:t>
            </a:r>
          </a:p>
        </p:txBody>
      </p:sp>
      <p:sp>
        <p:nvSpPr>
          <p:cNvPr id="66" name="Текст 15">
            <a:extLst>
              <a:ext uri="{FF2B5EF4-FFF2-40B4-BE49-F238E27FC236}">
                <a16:creationId xmlns:a16="http://schemas.microsoft.com/office/drawing/2014/main" id="{FD74E775-04AA-486D-9FA7-80B089109270}"/>
              </a:ext>
            </a:extLst>
          </p:cNvPr>
          <p:cNvSpPr txBox="1">
            <a:spLocks/>
          </p:cNvSpPr>
          <p:nvPr/>
        </p:nvSpPr>
        <p:spPr>
          <a:xfrm>
            <a:off x="731158" y="7319605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67" name="Текст 22">
            <a:extLst>
              <a:ext uri="{FF2B5EF4-FFF2-40B4-BE49-F238E27FC236}">
                <a16:creationId xmlns:a16="http://schemas.microsoft.com/office/drawing/2014/main" id="{6D905044-D4F1-4B5C-9F56-795CBAF7AAA8}"/>
              </a:ext>
            </a:extLst>
          </p:cNvPr>
          <p:cNvSpPr txBox="1">
            <a:spLocks/>
          </p:cNvSpPr>
          <p:nvPr/>
        </p:nvSpPr>
        <p:spPr>
          <a:xfrm>
            <a:off x="2126711" y="7519528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Расширения</a:t>
            </a:r>
          </a:p>
        </p:txBody>
      </p:sp>
      <p:sp>
        <p:nvSpPr>
          <p:cNvPr id="69" name="Текст 15">
            <a:extLst>
              <a:ext uri="{FF2B5EF4-FFF2-40B4-BE49-F238E27FC236}">
                <a16:creationId xmlns:a16="http://schemas.microsoft.com/office/drawing/2014/main" id="{A324B2B1-EC2B-4053-B29A-4626F2834FCB}"/>
              </a:ext>
            </a:extLst>
          </p:cNvPr>
          <p:cNvSpPr txBox="1">
            <a:spLocks/>
          </p:cNvSpPr>
          <p:nvPr/>
        </p:nvSpPr>
        <p:spPr>
          <a:xfrm>
            <a:off x="731158" y="8791694"/>
            <a:ext cx="1945223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70" name="Текст 22">
            <a:extLst>
              <a:ext uri="{FF2B5EF4-FFF2-40B4-BE49-F238E27FC236}">
                <a16:creationId xmlns:a16="http://schemas.microsoft.com/office/drawing/2014/main" id="{CA070325-719D-4C16-9F84-C5949E7C8256}"/>
              </a:ext>
            </a:extLst>
          </p:cNvPr>
          <p:cNvSpPr txBox="1">
            <a:spLocks/>
          </p:cNvSpPr>
          <p:nvPr/>
        </p:nvSpPr>
        <p:spPr>
          <a:xfrm>
            <a:off x="2126711" y="8995648"/>
            <a:ext cx="2848701" cy="581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3600" dirty="0">
                <a:solidFill>
                  <a:schemeClr val="tx1"/>
                </a:solidFill>
              </a:rPr>
              <a:t>Переменные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EF09C9-93F1-457C-5C14-8684F8DF2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" t="2143" r="1167" b="6569"/>
          <a:stretch/>
        </p:blipFill>
        <p:spPr>
          <a:xfrm>
            <a:off x="7270750" y="1065514"/>
            <a:ext cx="11771780" cy="9029095"/>
          </a:xfrm>
          <a:prstGeom prst="roundRect">
            <a:avLst>
              <a:gd name="adj" fmla="val 3714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164641368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17" name="Текст 1">
            <a:extLst>
              <a:ext uri="{FF2B5EF4-FFF2-40B4-BE49-F238E27FC236}">
                <a16:creationId xmlns:a16="http://schemas.microsoft.com/office/drawing/2014/main" id="{81AD8916-D06E-4C1E-9060-D3CDAA6BA838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Зависимости</a:t>
            </a:r>
          </a:p>
        </p:txBody>
      </p:sp>
      <p:pic>
        <p:nvPicPr>
          <p:cNvPr id="2" name="Рисунок 1" descr="В России упал спрос на сигареты - Газета.Ru">
            <a:extLst>
              <a:ext uri="{FF2B5EF4-FFF2-40B4-BE49-F238E27FC236}">
                <a16:creationId xmlns:a16="http://schemas.microsoft.com/office/drawing/2014/main" id="{72A46E5D-7973-4854-24D7-7A56A624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2268" r="36900" b="4296"/>
          <a:stretch>
            <a:fillRect/>
          </a:stretch>
        </p:blipFill>
        <p:spPr bwMode="auto">
          <a:xfrm>
            <a:off x="719138" y="4037289"/>
            <a:ext cx="5930435" cy="5062219"/>
          </a:xfrm>
          <a:custGeom>
            <a:avLst/>
            <a:gdLst>
              <a:gd name="connsiteX0" fmla="*/ 655456 w 5930435"/>
              <a:gd name="connsiteY0" fmla="*/ 0 h 5062219"/>
              <a:gd name="connsiteX1" fmla="*/ 5274979 w 5930435"/>
              <a:gd name="connsiteY1" fmla="*/ 0 h 5062219"/>
              <a:gd name="connsiteX2" fmla="*/ 5930435 w 5930435"/>
              <a:gd name="connsiteY2" fmla="*/ 655456 h 5062219"/>
              <a:gd name="connsiteX3" fmla="*/ 5930435 w 5930435"/>
              <a:gd name="connsiteY3" fmla="*/ 4406763 h 5062219"/>
              <a:gd name="connsiteX4" fmla="*/ 5274979 w 5930435"/>
              <a:gd name="connsiteY4" fmla="*/ 5062219 h 5062219"/>
              <a:gd name="connsiteX5" fmla="*/ 655456 w 5930435"/>
              <a:gd name="connsiteY5" fmla="*/ 5062219 h 5062219"/>
              <a:gd name="connsiteX6" fmla="*/ 0 w 5930435"/>
              <a:gd name="connsiteY6" fmla="*/ 4406763 h 5062219"/>
              <a:gd name="connsiteX7" fmla="*/ 0 w 5930435"/>
              <a:gd name="connsiteY7" fmla="*/ 655456 h 5062219"/>
              <a:gd name="connsiteX8" fmla="*/ 655456 w 5930435"/>
              <a:gd name="connsiteY8" fmla="*/ 0 h 506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0435" h="5062219">
                <a:moveTo>
                  <a:pt x="655456" y="0"/>
                </a:moveTo>
                <a:lnTo>
                  <a:pt x="5274979" y="0"/>
                </a:lnTo>
                <a:cubicBezTo>
                  <a:pt x="5636977" y="0"/>
                  <a:pt x="5930435" y="293458"/>
                  <a:pt x="5930435" y="655456"/>
                </a:cubicBezTo>
                <a:lnTo>
                  <a:pt x="5930435" y="4406763"/>
                </a:lnTo>
                <a:cubicBezTo>
                  <a:pt x="5930435" y="4768761"/>
                  <a:pt x="5636977" y="5062219"/>
                  <a:pt x="5274979" y="5062219"/>
                </a:cubicBezTo>
                <a:lnTo>
                  <a:pt x="655456" y="5062219"/>
                </a:lnTo>
                <a:cubicBezTo>
                  <a:pt x="293458" y="5062219"/>
                  <a:pt x="0" y="4768761"/>
                  <a:pt x="0" y="4406763"/>
                </a:cubicBezTo>
                <a:lnTo>
                  <a:pt x="0" y="655456"/>
                </a:lnTo>
                <a:cubicBezTo>
                  <a:pt x="0" y="293458"/>
                  <a:pt x="293458" y="0"/>
                  <a:pt x="65545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97932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pic>
        <p:nvPicPr>
          <p:cNvPr id="2" name="Рисунок 1" descr="Испанский крепкий алкоголь. Испания по-русски - все о жизни в Испании">
            <a:extLst>
              <a:ext uri="{FF2B5EF4-FFF2-40B4-BE49-F238E27FC236}">
                <a16:creationId xmlns:a16="http://schemas.microsoft.com/office/drawing/2014/main" id="{97160C73-A1BC-C701-62C3-6D10AFDD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4524" r="15229" b="6557"/>
          <a:stretch>
            <a:fillRect/>
          </a:stretch>
        </p:blipFill>
        <p:spPr bwMode="auto">
          <a:xfrm>
            <a:off x="6916971" y="4037288"/>
            <a:ext cx="5930435" cy="5062219"/>
          </a:xfrm>
          <a:custGeom>
            <a:avLst/>
            <a:gdLst>
              <a:gd name="connsiteX0" fmla="*/ 655456 w 5930435"/>
              <a:gd name="connsiteY0" fmla="*/ 0 h 5062219"/>
              <a:gd name="connsiteX1" fmla="*/ 5274979 w 5930435"/>
              <a:gd name="connsiteY1" fmla="*/ 0 h 5062219"/>
              <a:gd name="connsiteX2" fmla="*/ 5930435 w 5930435"/>
              <a:gd name="connsiteY2" fmla="*/ 655456 h 5062219"/>
              <a:gd name="connsiteX3" fmla="*/ 5930435 w 5930435"/>
              <a:gd name="connsiteY3" fmla="*/ 4406763 h 5062219"/>
              <a:gd name="connsiteX4" fmla="*/ 5274979 w 5930435"/>
              <a:gd name="connsiteY4" fmla="*/ 5062219 h 5062219"/>
              <a:gd name="connsiteX5" fmla="*/ 655456 w 5930435"/>
              <a:gd name="connsiteY5" fmla="*/ 5062219 h 5062219"/>
              <a:gd name="connsiteX6" fmla="*/ 0 w 5930435"/>
              <a:gd name="connsiteY6" fmla="*/ 4406763 h 5062219"/>
              <a:gd name="connsiteX7" fmla="*/ 0 w 5930435"/>
              <a:gd name="connsiteY7" fmla="*/ 655456 h 5062219"/>
              <a:gd name="connsiteX8" fmla="*/ 655456 w 5930435"/>
              <a:gd name="connsiteY8" fmla="*/ 0 h 506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0435" h="5062219">
                <a:moveTo>
                  <a:pt x="655456" y="0"/>
                </a:moveTo>
                <a:lnTo>
                  <a:pt x="5274979" y="0"/>
                </a:lnTo>
                <a:cubicBezTo>
                  <a:pt x="5636977" y="0"/>
                  <a:pt x="5930435" y="293458"/>
                  <a:pt x="5930435" y="655456"/>
                </a:cubicBezTo>
                <a:lnTo>
                  <a:pt x="5930435" y="4406763"/>
                </a:lnTo>
                <a:cubicBezTo>
                  <a:pt x="5930435" y="4768761"/>
                  <a:pt x="5636977" y="5062219"/>
                  <a:pt x="5274979" y="5062219"/>
                </a:cubicBezTo>
                <a:lnTo>
                  <a:pt x="655456" y="5062219"/>
                </a:lnTo>
                <a:cubicBezTo>
                  <a:pt x="293458" y="5062219"/>
                  <a:pt x="0" y="4768761"/>
                  <a:pt x="0" y="4406763"/>
                </a:cubicBezTo>
                <a:lnTo>
                  <a:pt x="0" y="655456"/>
                </a:lnTo>
                <a:cubicBezTo>
                  <a:pt x="0" y="293458"/>
                  <a:pt x="293458" y="0"/>
                  <a:pt x="65545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В России упал спрос на сигареты - Газета.Ru">
            <a:extLst>
              <a:ext uri="{FF2B5EF4-FFF2-40B4-BE49-F238E27FC236}">
                <a16:creationId xmlns:a16="http://schemas.microsoft.com/office/drawing/2014/main" id="{42AC9178-8B3D-7AFB-B9E2-B1BA7B5F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2268" r="36900" b="4296"/>
          <a:stretch>
            <a:fillRect/>
          </a:stretch>
        </p:blipFill>
        <p:spPr bwMode="auto">
          <a:xfrm>
            <a:off x="719138" y="4037289"/>
            <a:ext cx="5930435" cy="5062219"/>
          </a:xfrm>
          <a:custGeom>
            <a:avLst/>
            <a:gdLst>
              <a:gd name="connsiteX0" fmla="*/ 655456 w 5930435"/>
              <a:gd name="connsiteY0" fmla="*/ 0 h 5062219"/>
              <a:gd name="connsiteX1" fmla="*/ 5274979 w 5930435"/>
              <a:gd name="connsiteY1" fmla="*/ 0 h 5062219"/>
              <a:gd name="connsiteX2" fmla="*/ 5930435 w 5930435"/>
              <a:gd name="connsiteY2" fmla="*/ 655456 h 5062219"/>
              <a:gd name="connsiteX3" fmla="*/ 5930435 w 5930435"/>
              <a:gd name="connsiteY3" fmla="*/ 4406763 h 5062219"/>
              <a:gd name="connsiteX4" fmla="*/ 5274979 w 5930435"/>
              <a:gd name="connsiteY4" fmla="*/ 5062219 h 5062219"/>
              <a:gd name="connsiteX5" fmla="*/ 655456 w 5930435"/>
              <a:gd name="connsiteY5" fmla="*/ 5062219 h 5062219"/>
              <a:gd name="connsiteX6" fmla="*/ 0 w 5930435"/>
              <a:gd name="connsiteY6" fmla="*/ 4406763 h 5062219"/>
              <a:gd name="connsiteX7" fmla="*/ 0 w 5930435"/>
              <a:gd name="connsiteY7" fmla="*/ 655456 h 5062219"/>
              <a:gd name="connsiteX8" fmla="*/ 655456 w 5930435"/>
              <a:gd name="connsiteY8" fmla="*/ 0 h 506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0435" h="5062219">
                <a:moveTo>
                  <a:pt x="655456" y="0"/>
                </a:moveTo>
                <a:lnTo>
                  <a:pt x="5274979" y="0"/>
                </a:lnTo>
                <a:cubicBezTo>
                  <a:pt x="5636977" y="0"/>
                  <a:pt x="5930435" y="293458"/>
                  <a:pt x="5930435" y="655456"/>
                </a:cubicBezTo>
                <a:lnTo>
                  <a:pt x="5930435" y="4406763"/>
                </a:lnTo>
                <a:cubicBezTo>
                  <a:pt x="5930435" y="4768761"/>
                  <a:pt x="5636977" y="5062219"/>
                  <a:pt x="5274979" y="5062219"/>
                </a:cubicBezTo>
                <a:lnTo>
                  <a:pt x="655456" y="5062219"/>
                </a:lnTo>
                <a:cubicBezTo>
                  <a:pt x="293458" y="5062219"/>
                  <a:pt x="0" y="4768761"/>
                  <a:pt x="0" y="4406763"/>
                </a:cubicBezTo>
                <a:lnTo>
                  <a:pt x="0" y="655456"/>
                </a:lnTo>
                <a:cubicBezTo>
                  <a:pt x="0" y="293458"/>
                  <a:pt x="293458" y="0"/>
                  <a:pt x="65545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1">
            <a:extLst>
              <a:ext uri="{FF2B5EF4-FFF2-40B4-BE49-F238E27FC236}">
                <a16:creationId xmlns:a16="http://schemas.microsoft.com/office/drawing/2014/main" id="{06FF8C65-9363-AAF4-F60E-A664A2F0936F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Зависимости</a:t>
            </a:r>
          </a:p>
        </p:txBody>
      </p:sp>
    </p:spTree>
    <p:extLst>
      <p:ext uri="{BB962C8B-B14F-4D97-AF65-F5344CB8AC3E}">
        <p14:creationId xmlns:p14="http://schemas.microsoft.com/office/powerpoint/2010/main" val="326631790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pic>
        <p:nvPicPr>
          <p:cNvPr id="2" name="Рисунок 1" descr="Испанский крепкий алкоголь. Испания по-русски - все о жизни в Испании">
            <a:extLst>
              <a:ext uri="{FF2B5EF4-FFF2-40B4-BE49-F238E27FC236}">
                <a16:creationId xmlns:a16="http://schemas.microsoft.com/office/drawing/2014/main" id="{F1EC76D6-61F0-487B-A1AD-104E63BB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4524" r="15229" b="6557"/>
          <a:stretch>
            <a:fillRect/>
          </a:stretch>
        </p:blipFill>
        <p:spPr bwMode="auto">
          <a:xfrm>
            <a:off x="6916971" y="4037288"/>
            <a:ext cx="5930435" cy="5062219"/>
          </a:xfrm>
          <a:custGeom>
            <a:avLst/>
            <a:gdLst>
              <a:gd name="connsiteX0" fmla="*/ 655456 w 5930435"/>
              <a:gd name="connsiteY0" fmla="*/ 0 h 5062219"/>
              <a:gd name="connsiteX1" fmla="*/ 5274979 w 5930435"/>
              <a:gd name="connsiteY1" fmla="*/ 0 h 5062219"/>
              <a:gd name="connsiteX2" fmla="*/ 5930435 w 5930435"/>
              <a:gd name="connsiteY2" fmla="*/ 655456 h 5062219"/>
              <a:gd name="connsiteX3" fmla="*/ 5930435 w 5930435"/>
              <a:gd name="connsiteY3" fmla="*/ 4406763 h 5062219"/>
              <a:gd name="connsiteX4" fmla="*/ 5274979 w 5930435"/>
              <a:gd name="connsiteY4" fmla="*/ 5062219 h 5062219"/>
              <a:gd name="connsiteX5" fmla="*/ 655456 w 5930435"/>
              <a:gd name="connsiteY5" fmla="*/ 5062219 h 5062219"/>
              <a:gd name="connsiteX6" fmla="*/ 0 w 5930435"/>
              <a:gd name="connsiteY6" fmla="*/ 4406763 h 5062219"/>
              <a:gd name="connsiteX7" fmla="*/ 0 w 5930435"/>
              <a:gd name="connsiteY7" fmla="*/ 655456 h 5062219"/>
              <a:gd name="connsiteX8" fmla="*/ 655456 w 5930435"/>
              <a:gd name="connsiteY8" fmla="*/ 0 h 506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0435" h="5062219">
                <a:moveTo>
                  <a:pt x="655456" y="0"/>
                </a:moveTo>
                <a:lnTo>
                  <a:pt x="5274979" y="0"/>
                </a:lnTo>
                <a:cubicBezTo>
                  <a:pt x="5636977" y="0"/>
                  <a:pt x="5930435" y="293458"/>
                  <a:pt x="5930435" y="655456"/>
                </a:cubicBezTo>
                <a:lnTo>
                  <a:pt x="5930435" y="4406763"/>
                </a:lnTo>
                <a:cubicBezTo>
                  <a:pt x="5930435" y="4768761"/>
                  <a:pt x="5636977" y="5062219"/>
                  <a:pt x="5274979" y="5062219"/>
                </a:cubicBezTo>
                <a:lnTo>
                  <a:pt x="655456" y="5062219"/>
                </a:lnTo>
                <a:cubicBezTo>
                  <a:pt x="293458" y="5062219"/>
                  <a:pt x="0" y="4768761"/>
                  <a:pt x="0" y="4406763"/>
                </a:cubicBezTo>
                <a:lnTo>
                  <a:pt x="0" y="655456"/>
                </a:lnTo>
                <a:cubicBezTo>
                  <a:pt x="0" y="293458"/>
                  <a:pt x="293458" y="0"/>
                  <a:pt x="65545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Зависимость от социальных сетей - причины и лечение">
            <a:extLst>
              <a:ext uri="{FF2B5EF4-FFF2-40B4-BE49-F238E27FC236}">
                <a16:creationId xmlns:a16="http://schemas.microsoft.com/office/drawing/2014/main" id="{97258EF5-C2A8-5AA4-E393-3E9A645ED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2" r="9470" b="4612"/>
          <a:stretch>
            <a:fillRect/>
          </a:stretch>
        </p:blipFill>
        <p:spPr bwMode="auto">
          <a:xfrm>
            <a:off x="13114803" y="4045094"/>
            <a:ext cx="5930435" cy="5054413"/>
          </a:xfrm>
          <a:custGeom>
            <a:avLst/>
            <a:gdLst>
              <a:gd name="connsiteX0" fmla="*/ 578022 w 5930435"/>
              <a:gd name="connsiteY0" fmla="*/ 0 h 5054413"/>
              <a:gd name="connsiteX1" fmla="*/ 5352413 w 5930435"/>
              <a:gd name="connsiteY1" fmla="*/ 0 h 5054413"/>
              <a:gd name="connsiteX2" fmla="*/ 5407077 w 5930435"/>
              <a:gd name="connsiteY2" fmla="*/ 5511 h 5054413"/>
              <a:gd name="connsiteX3" fmla="*/ 5930435 w 5930435"/>
              <a:gd name="connsiteY3" fmla="*/ 647650 h 5054413"/>
              <a:gd name="connsiteX4" fmla="*/ 5930435 w 5930435"/>
              <a:gd name="connsiteY4" fmla="*/ 4398957 h 5054413"/>
              <a:gd name="connsiteX5" fmla="*/ 5274979 w 5930435"/>
              <a:gd name="connsiteY5" fmla="*/ 5054413 h 5054413"/>
              <a:gd name="connsiteX6" fmla="*/ 655456 w 5930435"/>
              <a:gd name="connsiteY6" fmla="*/ 5054413 h 5054413"/>
              <a:gd name="connsiteX7" fmla="*/ 0 w 5930435"/>
              <a:gd name="connsiteY7" fmla="*/ 4398957 h 5054413"/>
              <a:gd name="connsiteX8" fmla="*/ 0 w 5930435"/>
              <a:gd name="connsiteY8" fmla="*/ 647650 h 5054413"/>
              <a:gd name="connsiteX9" fmla="*/ 523359 w 5930435"/>
              <a:gd name="connsiteY9" fmla="*/ 5511 h 505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30435" h="5054413">
                <a:moveTo>
                  <a:pt x="578022" y="0"/>
                </a:moveTo>
                <a:lnTo>
                  <a:pt x="5352413" y="0"/>
                </a:lnTo>
                <a:lnTo>
                  <a:pt x="5407077" y="5511"/>
                </a:lnTo>
                <a:cubicBezTo>
                  <a:pt x="5705757" y="66630"/>
                  <a:pt x="5930435" y="330902"/>
                  <a:pt x="5930435" y="647650"/>
                </a:cubicBezTo>
                <a:lnTo>
                  <a:pt x="5930435" y="4398957"/>
                </a:lnTo>
                <a:cubicBezTo>
                  <a:pt x="5930435" y="4760955"/>
                  <a:pt x="5636977" y="5054413"/>
                  <a:pt x="5274979" y="5054413"/>
                </a:cubicBezTo>
                <a:lnTo>
                  <a:pt x="655456" y="5054413"/>
                </a:lnTo>
                <a:cubicBezTo>
                  <a:pt x="293458" y="5054413"/>
                  <a:pt x="0" y="4760955"/>
                  <a:pt x="0" y="4398957"/>
                </a:cubicBezTo>
                <a:lnTo>
                  <a:pt x="0" y="647650"/>
                </a:lnTo>
                <a:cubicBezTo>
                  <a:pt x="0" y="330902"/>
                  <a:pt x="224679" y="66630"/>
                  <a:pt x="523359" y="55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В России упал спрос на сигареты - Газета.Ru">
            <a:extLst>
              <a:ext uri="{FF2B5EF4-FFF2-40B4-BE49-F238E27FC236}">
                <a16:creationId xmlns:a16="http://schemas.microsoft.com/office/drawing/2014/main" id="{01566793-271C-F52B-8372-7D47AD013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2268" r="36900" b="4296"/>
          <a:stretch>
            <a:fillRect/>
          </a:stretch>
        </p:blipFill>
        <p:spPr bwMode="auto">
          <a:xfrm>
            <a:off x="719138" y="4037289"/>
            <a:ext cx="5930435" cy="5062219"/>
          </a:xfrm>
          <a:custGeom>
            <a:avLst/>
            <a:gdLst>
              <a:gd name="connsiteX0" fmla="*/ 655456 w 5930435"/>
              <a:gd name="connsiteY0" fmla="*/ 0 h 5062219"/>
              <a:gd name="connsiteX1" fmla="*/ 5274979 w 5930435"/>
              <a:gd name="connsiteY1" fmla="*/ 0 h 5062219"/>
              <a:gd name="connsiteX2" fmla="*/ 5930435 w 5930435"/>
              <a:gd name="connsiteY2" fmla="*/ 655456 h 5062219"/>
              <a:gd name="connsiteX3" fmla="*/ 5930435 w 5930435"/>
              <a:gd name="connsiteY3" fmla="*/ 4406763 h 5062219"/>
              <a:gd name="connsiteX4" fmla="*/ 5274979 w 5930435"/>
              <a:gd name="connsiteY4" fmla="*/ 5062219 h 5062219"/>
              <a:gd name="connsiteX5" fmla="*/ 655456 w 5930435"/>
              <a:gd name="connsiteY5" fmla="*/ 5062219 h 5062219"/>
              <a:gd name="connsiteX6" fmla="*/ 0 w 5930435"/>
              <a:gd name="connsiteY6" fmla="*/ 4406763 h 5062219"/>
              <a:gd name="connsiteX7" fmla="*/ 0 w 5930435"/>
              <a:gd name="connsiteY7" fmla="*/ 655456 h 5062219"/>
              <a:gd name="connsiteX8" fmla="*/ 655456 w 5930435"/>
              <a:gd name="connsiteY8" fmla="*/ 0 h 506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0435" h="5062219">
                <a:moveTo>
                  <a:pt x="655456" y="0"/>
                </a:moveTo>
                <a:lnTo>
                  <a:pt x="5274979" y="0"/>
                </a:lnTo>
                <a:cubicBezTo>
                  <a:pt x="5636977" y="0"/>
                  <a:pt x="5930435" y="293458"/>
                  <a:pt x="5930435" y="655456"/>
                </a:cubicBezTo>
                <a:lnTo>
                  <a:pt x="5930435" y="4406763"/>
                </a:lnTo>
                <a:cubicBezTo>
                  <a:pt x="5930435" y="4768761"/>
                  <a:pt x="5636977" y="5062219"/>
                  <a:pt x="5274979" y="5062219"/>
                </a:cubicBezTo>
                <a:lnTo>
                  <a:pt x="655456" y="5062219"/>
                </a:lnTo>
                <a:cubicBezTo>
                  <a:pt x="293458" y="5062219"/>
                  <a:pt x="0" y="4768761"/>
                  <a:pt x="0" y="4406763"/>
                </a:cubicBezTo>
                <a:lnTo>
                  <a:pt x="0" y="655456"/>
                </a:lnTo>
                <a:cubicBezTo>
                  <a:pt x="0" y="293458"/>
                  <a:pt x="293458" y="0"/>
                  <a:pt x="65545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id="{5D7A1B78-3035-7412-5283-A47086F7FD12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Зависимости</a:t>
            </a:r>
          </a:p>
        </p:txBody>
      </p:sp>
    </p:spTree>
    <p:extLst>
      <p:ext uri="{BB962C8B-B14F-4D97-AF65-F5344CB8AC3E}">
        <p14:creationId xmlns:p14="http://schemas.microsoft.com/office/powerpoint/2010/main" val="274985435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pic>
        <p:nvPicPr>
          <p:cNvPr id="11" name="Рисунок 10" descr="Испанский крепкий алкоголь. Испания по-русски - все о жизни в Испании">
            <a:extLst>
              <a:ext uri="{FF2B5EF4-FFF2-40B4-BE49-F238E27FC236}">
                <a16:creationId xmlns:a16="http://schemas.microsoft.com/office/drawing/2014/main" id="{4096403E-0DE4-CFF1-0C82-9F085AE2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4524" r="15229" b="6557"/>
          <a:stretch>
            <a:fillRect/>
          </a:stretch>
        </p:blipFill>
        <p:spPr bwMode="auto">
          <a:xfrm>
            <a:off x="6916971" y="4037288"/>
            <a:ext cx="5930435" cy="5062219"/>
          </a:xfrm>
          <a:custGeom>
            <a:avLst/>
            <a:gdLst>
              <a:gd name="connsiteX0" fmla="*/ 655456 w 5930435"/>
              <a:gd name="connsiteY0" fmla="*/ 0 h 5062219"/>
              <a:gd name="connsiteX1" fmla="*/ 5274979 w 5930435"/>
              <a:gd name="connsiteY1" fmla="*/ 0 h 5062219"/>
              <a:gd name="connsiteX2" fmla="*/ 5930435 w 5930435"/>
              <a:gd name="connsiteY2" fmla="*/ 655456 h 5062219"/>
              <a:gd name="connsiteX3" fmla="*/ 5930435 w 5930435"/>
              <a:gd name="connsiteY3" fmla="*/ 4406763 h 5062219"/>
              <a:gd name="connsiteX4" fmla="*/ 5274979 w 5930435"/>
              <a:gd name="connsiteY4" fmla="*/ 5062219 h 5062219"/>
              <a:gd name="connsiteX5" fmla="*/ 655456 w 5930435"/>
              <a:gd name="connsiteY5" fmla="*/ 5062219 h 5062219"/>
              <a:gd name="connsiteX6" fmla="*/ 0 w 5930435"/>
              <a:gd name="connsiteY6" fmla="*/ 4406763 h 5062219"/>
              <a:gd name="connsiteX7" fmla="*/ 0 w 5930435"/>
              <a:gd name="connsiteY7" fmla="*/ 655456 h 5062219"/>
              <a:gd name="connsiteX8" fmla="*/ 655456 w 5930435"/>
              <a:gd name="connsiteY8" fmla="*/ 0 h 506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0435" h="5062219">
                <a:moveTo>
                  <a:pt x="655456" y="0"/>
                </a:moveTo>
                <a:lnTo>
                  <a:pt x="5274979" y="0"/>
                </a:lnTo>
                <a:cubicBezTo>
                  <a:pt x="5636977" y="0"/>
                  <a:pt x="5930435" y="293458"/>
                  <a:pt x="5930435" y="655456"/>
                </a:cubicBezTo>
                <a:lnTo>
                  <a:pt x="5930435" y="4406763"/>
                </a:lnTo>
                <a:cubicBezTo>
                  <a:pt x="5930435" y="4768761"/>
                  <a:pt x="5636977" y="5062219"/>
                  <a:pt x="5274979" y="5062219"/>
                </a:cubicBezTo>
                <a:lnTo>
                  <a:pt x="655456" y="5062219"/>
                </a:lnTo>
                <a:cubicBezTo>
                  <a:pt x="293458" y="5062219"/>
                  <a:pt x="0" y="4768761"/>
                  <a:pt x="0" y="4406763"/>
                </a:cubicBezTo>
                <a:lnTo>
                  <a:pt x="0" y="655456"/>
                </a:lnTo>
                <a:cubicBezTo>
                  <a:pt x="0" y="293458"/>
                  <a:pt x="293458" y="0"/>
                  <a:pt x="65545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Зависимость от социальных сетей - причины и лечение">
            <a:extLst>
              <a:ext uri="{FF2B5EF4-FFF2-40B4-BE49-F238E27FC236}">
                <a16:creationId xmlns:a16="http://schemas.microsoft.com/office/drawing/2014/main" id="{21C6F87A-AC30-D32D-2843-0B69BEEF7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2" r="9470" b="4612"/>
          <a:stretch>
            <a:fillRect/>
          </a:stretch>
        </p:blipFill>
        <p:spPr bwMode="auto">
          <a:xfrm>
            <a:off x="13114803" y="4045094"/>
            <a:ext cx="5930435" cy="5054413"/>
          </a:xfrm>
          <a:custGeom>
            <a:avLst/>
            <a:gdLst>
              <a:gd name="connsiteX0" fmla="*/ 578022 w 5930435"/>
              <a:gd name="connsiteY0" fmla="*/ 0 h 5054413"/>
              <a:gd name="connsiteX1" fmla="*/ 5352413 w 5930435"/>
              <a:gd name="connsiteY1" fmla="*/ 0 h 5054413"/>
              <a:gd name="connsiteX2" fmla="*/ 5407077 w 5930435"/>
              <a:gd name="connsiteY2" fmla="*/ 5511 h 5054413"/>
              <a:gd name="connsiteX3" fmla="*/ 5930435 w 5930435"/>
              <a:gd name="connsiteY3" fmla="*/ 647650 h 5054413"/>
              <a:gd name="connsiteX4" fmla="*/ 5930435 w 5930435"/>
              <a:gd name="connsiteY4" fmla="*/ 4398957 h 5054413"/>
              <a:gd name="connsiteX5" fmla="*/ 5274979 w 5930435"/>
              <a:gd name="connsiteY5" fmla="*/ 5054413 h 5054413"/>
              <a:gd name="connsiteX6" fmla="*/ 655456 w 5930435"/>
              <a:gd name="connsiteY6" fmla="*/ 5054413 h 5054413"/>
              <a:gd name="connsiteX7" fmla="*/ 0 w 5930435"/>
              <a:gd name="connsiteY7" fmla="*/ 4398957 h 5054413"/>
              <a:gd name="connsiteX8" fmla="*/ 0 w 5930435"/>
              <a:gd name="connsiteY8" fmla="*/ 647650 h 5054413"/>
              <a:gd name="connsiteX9" fmla="*/ 523359 w 5930435"/>
              <a:gd name="connsiteY9" fmla="*/ 5511 h 505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30435" h="5054413">
                <a:moveTo>
                  <a:pt x="578022" y="0"/>
                </a:moveTo>
                <a:lnTo>
                  <a:pt x="5352413" y="0"/>
                </a:lnTo>
                <a:lnTo>
                  <a:pt x="5407077" y="5511"/>
                </a:lnTo>
                <a:cubicBezTo>
                  <a:pt x="5705757" y="66630"/>
                  <a:pt x="5930435" y="330902"/>
                  <a:pt x="5930435" y="647650"/>
                </a:cubicBezTo>
                <a:lnTo>
                  <a:pt x="5930435" y="4398957"/>
                </a:lnTo>
                <a:cubicBezTo>
                  <a:pt x="5930435" y="4760955"/>
                  <a:pt x="5636977" y="5054413"/>
                  <a:pt x="5274979" y="5054413"/>
                </a:cubicBezTo>
                <a:lnTo>
                  <a:pt x="655456" y="5054413"/>
                </a:lnTo>
                <a:cubicBezTo>
                  <a:pt x="293458" y="5054413"/>
                  <a:pt x="0" y="4760955"/>
                  <a:pt x="0" y="4398957"/>
                </a:cubicBezTo>
                <a:lnTo>
                  <a:pt x="0" y="647650"/>
                </a:lnTo>
                <a:cubicBezTo>
                  <a:pt x="0" y="330902"/>
                  <a:pt x="224679" y="66630"/>
                  <a:pt x="523359" y="55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В России упал спрос на сигареты - Газета.Ru">
            <a:extLst>
              <a:ext uri="{FF2B5EF4-FFF2-40B4-BE49-F238E27FC236}">
                <a16:creationId xmlns:a16="http://schemas.microsoft.com/office/drawing/2014/main" id="{A36F2793-1A17-2D14-BFC6-B77AA87BB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2268" r="36900" b="4296"/>
          <a:stretch>
            <a:fillRect/>
          </a:stretch>
        </p:blipFill>
        <p:spPr bwMode="auto">
          <a:xfrm>
            <a:off x="719138" y="4037289"/>
            <a:ext cx="5930435" cy="5062219"/>
          </a:xfrm>
          <a:custGeom>
            <a:avLst/>
            <a:gdLst>
              <a:gd name="connsiteX0" fmla="*/ 655456 w 5930435"/>
              <a:gd name="connsiteY0" fmla="*/ 0 h 5062219"/>
              <a:gd name="connsiteX1" fmla="*/ 5274979 w 5930435"/>
              <a:gd name="connsiteY1" fmla="*/ 0 h 5062219"/>
              <a:gd name="connsiteX2" fmla="*/ 5930435 w 5930435"/>
              <a:gd name="connsiteY2" fmla="*/ 655456 h 5062219"/>
              <a:gd name="connsiteX3" fmla="*/ 5930435 w 5930435"/>
              <a:gd name="connsiteY3" fmla="*/ 4406763 h 5062219"/>
              <a:gd name="connsiteX4" fmla="*/ 5274979 w 5930435"/>
              <a:gd name="connsiteY4" fmla="*/ 5062219 h 5062219"/>
              <a:gd name="connsiteX5" fmla="*/ 655456 w 5930435"/>
              <a:gd name="connsiteY5" fmla="*/ 5062219 h 5062219"/>
              <a:gd name="connsiteX6" fmla="*/ 0 w 5930435"/>
              <a:gd name="connsiteY6" fmla="*/ 4406763 h 5062219"/>
              <a:gd name="connsiteX7" fmla="*/ 0 w 5930435"/>
              <a:gd name="connsiteY7" fmla="*/ 655456 h 5062219"/>
              <a:gd name="connsiteX8" fmla="*/ 655456 w 5930435"/>
              <a:gd name="connsiteY8" fmla="*/ 0 h 506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0435" h="5062219">
                <a:moveTo>
                  <a:pt x="655456" y="0"/>
                </a:moveTo>
                <a:lnTo>
                  <a:pt x="5274979" y="0"/>
                </a:lnTo>
                <a:cubicBezTo>
                  <a:pt x="5636977" y="0"/>
                  <a:pt x="5930435" y="293458"/>
                  <a:pt x="5930435" y="655456"/>
                </a:cubicBezTo>
                <a:lnTo>
                  <a:pt x="5930435" y="4406763"/>
                </a:lnTo>
                <a:cubicBezTo>
                  <a:pt x="5930435" y="4768761"/>
                  <a:pt x="5636977" y="5062219"/>
                  <a:pt x="5274979" y="5062219"/>
                </a:cubicBezTo>
                <a:lnTo>
                  <a:pt x="655456" y="5062219"/>
                </a:lnTo>
                <a:cubicBezTo>
                  <a:pt x="293458" y="5062219"/>
                  <a:pt x="0" y="4768761"/>
                  <a:pt x="0" y="4406763"/>
                </a:cubicBezTo>
                <a:lnTo>
                  <a:pt x="0" y="655456"/>
                </a:lnTo>
                <a:cubicBezTo>
                  <a:pt x="0" y="293458"/>
                  <a:pt x="293458" y="0"/>
                  <a:pt x="65545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1">
            <a:extLst>
              <a:ext uri="{FF2B5EF4-FFF2-40B4-BE49-F238E27FC236}">
                <a16:creationId xmlns:a16="http://schemas.microsoft.com/office/drawing/2014/main" id="{99177119-2B30-AAC3-4C76-A97A31E24416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Зависимости</a:t>
            </a:r>
          </a:p>
        </p:txBody>
      </p:sp>
    </p:spTree>
    <p:extLst>
      <p:ext uri="{BB962C8B-B14F-4D97-AF65-F5344CB8AC3E}">
        <p14:creationId xmlns:p14="http://schemas.microsoft.com/office/powerpoint/2010/main" val="328946358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3A1D1341-71F6-2D90-B2CF-11D85F0A1283}"/>
              </a:ext>
            </a:extLst>
          </p:cNvPr>
          <p:cNvSpPr/>
          <p:nvPr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3740198"/>
            <a:ext cx="2749532" cy="1089359"/>
          </a:xfrm>
          <a:prstGeom prst="rect">
            <a:avLst/>
          </a:prstGeom>
        </p:spPr>
        <p:txBody>
          <a:bodyPr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Ведущий разработчик</a:t>
            </a:r>
          </a:p>
          <a:p>
            <a:pPr>
              <a:lnSpc>
                <a:spcPts val="4000"/>
              </a:lnSpc>
            </a:pPr>
            <a:endParaRPr lang="ru-RU"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FB7D36D0-277A-CA47-B250-554775332A17}"/>
              </a:ext>
            </a:extLst>
          </p:cNvPr>
          <p:cNvSpPr txBox="1">
            <a:spLocks/>
          </p:cNvSpPr>
          <p:nvPr/>
        </p:nvSpPr>
        <p:spPr>
          <a:xfrm>
            <a:off x="5804199" y="3740198"/>
            <a:ext cx="3020824" cy="1089359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Разрабатываю </a:t>
            </a:r>
            <a:r>
              <a:rPr lang="en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backend 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в юните </a:t>
            </a:r>
            <a:r>
              <a:rPr lang="en" sz="3000" dirty="0" err="1">
                <a:solidFill>
                  <a:schemeClr val="tx1"/>
                </a:solidFill>
                <a:latin typeface="TINKOFFSANS-MEDIUM" panose="02000506050000020004" pitchFamily="2" charset="0"/>
              </a:rPr>
              <a:t>RiskTech</a:t>
            </a:r>
            <a:endParaRPr lang="en"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203A2F64-4859-DC4A-959D-76738F9E80C8}"/>
              </a:ext>
            </a:extLst>
          </p:cNvPr>
          <p:cNvSpPr txBox="1">
            <a:spLocks/>
          </p:cNvSpPr>
          <p:nvPr/>
        </p:nvSpPr>
        <p:spPr>
          <a:xfrm>
            <a:off x="10587527" y="3740198"/>
            <a:ext cx="3171003" cy="1576081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Люблю правильную автоматизацию</a:t>
            </a:r>
          </a:p>
          <a:p>
            <a:pPr hangingPunct="1">
              <a:lnSpc>
                <a:spcPts val="4000"/>
              </a:lnSpc>
            </a:pPr>
            <a:endParaRPr lang="ru-RU"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A8408E2B-EE4F-27DF-EABE-367FCAC692D8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О себе</a:t>
            </a:r>
          </a:p>
        </p:txBody>
      </p:sp>
      <p:pic>
        <p:nvPicPr>
          <p:cNvPr id="2" name="object 53">
            <a:extLst>
              <a:ext uri="{FF2B5EF4-FFF2-40B4-BE49-F238E27FC236}">
                <a16:creationId xmlns:a16="http://schemas.microsoft.com/office/drawing/2014/main" id="{9ACE7376-9539-1719-3005-F32761D750E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3295" y="2617714"/>
            <a:ext cx="744067" cy="503031"/>
          </a:xfrm>
          <a:prstGeom prst="rect">
            <a:avLst/>
          </a:prstGeom>
        </p:spPr>
      </p:pic>
      <p:pic>
        <p:nvPicPr>
          <p:cNvPr id="6" name="object 42">
            <a:extLst>
              <a:ext uri="{FF2B5EF4-FFF2-40B4-BE49-F238E27FC236}">
                <a16:creationId xmlns:a16="http://schemas.microsoft.com/office/drawing/2014/main" id="{C855BE3F-AE70-9022-FF5F-6BD10622E41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3899" y="2540320"/>
            <a:ext cx="708637" cy="566911"/>
          </a:xfrm>
          <a:prstGeom prst="rect">
            <a:avLst/>
          </a:prstGeom>
        </p:spPr>
      </p:pic>
      <p:pic>
        <p:nvPicPr>
          <p:cNvPr id="7" name="object 38">
            <a:extLst>
              <a:ext uri="{FF2B5EF4-FFF2-40B4-BE49-F238E27FC236}">
                <a16:creationId xmlns:a16="http://schemas.microsoft.com/office/drawing/2014/main" id="{6C7A0AC1-7200-F110-D4D2-2D4B72A646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78528" y="2539566"/>
            <a:ext cx="606310" cy="6063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62F3BD-9A3A-B68F-B9C1-E54A832C76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2"/>
          <a:stretch/>
        </p:blipFill>
        <p:spPr>
          <a:xfrm>
            <a:off x="9899650" y="4266121"/>
            <a:ext cx="8630075" cy="68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5429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3" name="Текст 1">
            <a:extLst>
              <a:ext uri="{FF2B5EF4-FFF2-40B4-BE49-F238E27FC236}">
                <a16:creationId xmlns:a16="http://schemas.microsoft.com/office/drawing/2014/main" id="{94DE0D35-246E-0B5B-7D28-B170EF01F2E7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Зависимости</a:t>
            </a:r>
          </a:p>
        </p:txBody>
      </p:sp>
    </p:spTree>
    <p:extLst>
      <p:ext uri="{BB962C8B-B14F-4D97-AF65-F5344CB8AC3E}">
        <p14:creationId xmlns:p14="http://schemas.microsoft.com/office/powerpoint/2010/main" val="70629226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pic>
        <p:nvPicPr>
          <p:cNvPr id="3" name="Picture 2" descr="Разработчик – Бесплатные иконки: пользователь">
            <a:extLst>
              <a:ext uri="{FF2B5EF4-FFF2-40B4-BE49-F238E27FC236}">
                <a16:creationId xmlns:a16="http://schemas.microsoft.com/office/drawing/2014/main" id="{7F8C9C42-C439-2C6D-4E41-2393C89DB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72" y="5010666"/>
            <a:ext cx="2143125" cy="2143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709D0-B289-C9B1-28EC-980BB7C306AD}"/>
              </a:ext>
            </a:extLst>
          </p:cNvPr>
          <p:cNvSpPr txBox="1"/>
          <p:nvPr/>
        </p:nvSpPr>
        <p:spPr>
          <a:xfrm>
            <a:off x="2563119" y="7508923"/>
            <a:ext cx="420243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Другие разработчики</a:t>
            </a: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0718E11A-EC71-030C-287E-E6C0C7D138F4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Зависимости</a:t>
            </a:r>
          </a:p>
        </p:txBody>
      </p:sp>
    </p:spTree>
    <p:extLst>
      <p:ext uri="{BB962C8B-B14F-4D97-AF65-F5344CB8AC3E}">
        <p14:creationId xmlns:p14="http://schemas.microsoft.com/office/powerpoint/2010/main" val="371437205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pic>
        <p:nvPicPr>
          <p:cNvPr id="4" name="Picture 2" descr="Разработчик – Бесплатные иконки: пользователь">
            <a:extLst>
              <a:ext uri="{FF2B5EF4-FFF2-40B4-BE49-F238E27FC236}">
                <a16:creationId xmlns:a16="http://schemas.microsoft.com/office/drawing/2014/main" id="{9C205B24-1DB2-20A8-1927-2DBA6A2A5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72" y="5010666"/>
            <a:ext cx="2143125" cy="2143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F46B1E7C-72AE-968F-111E-158D9C878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087" y="5010668"/>
            <a:ext cx="2143125" cy="2143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72AFC3-4A1F-6D6E-F4DA-EB87720147F4}"/>
              </a:ext>
            </a:extLst>
          </p:cNvPr>
          <p:cNvSpPr txBox="1"/>
          <p:nvPr/>
        </p:nvSpPr>
        <p:spPr>
          <a:xfrm>
            <a:off x="2563119" y="7508923"/>
            <a:ext cx="420243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Другие разработчики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7D0F3-4C9A-24E1-8EBE-C6F5F646FB49}"/>
              </a:ext>
            </a:extLst>
          </p:cNvPr>
          <p:cNvSpPr txBox="1"/>
          <p:nvPr/>
        </p:nvSpPr>
        <p:spPr>
          <a:xfrm>
            <a:off x="8772258" y="7487493"/>
            <a:ext cx="225478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>
                <a:solidFill>
                  <a:srgbClr val="FFFFFF"/>
                </a:solidFill>
              </a:rPr>
              <a:t>А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ртефакты</a:t>
            </a:r>
          </a:p>
        </p:txBody>
      </p:sp>
      <p:sp>
        <p:nvSpPr>
          <p:cNvPr id="18" name="Стрелка: вправо 2">
            <a:extLst>
              <a:ext uri="{FF2B5EF4-FFF2-40B4-BE49-F238E27FC236}">
                <a16:creationId xmlns:a16="http://schemas.microsoft.com/office/drawing/2014/main" id="{BCC67179-A134-C044-6BA8-5D49DFAE51C5}"/>
              </a:ext>
            </a:extLst>
          </p:cNvPr>
          <p:cNvSpPr/>
          <p:nvPr/>
        </p:nvSpPr>
        <p:spPr>
          <a:xfrm>
            <a:off x="6315126" y="5610016"/>
            <a:ext cx="1933731" cy="801974"/>
          </a:xfrm>
          <a:prstGeom prst="notchedRightArrow">
            <a:avLst/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Текст 1">
            <a:extLst>
              <a:ext uri="{FF2B5EF4-FFF2-40B4-BE49-F238E27FC236}">
                <a16:creationId xmlns:a16="http://schemas.microsoft.com/office/drawing/2014/main" id="{582F6193-82E6-58C1-830B-33D2FC10B387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Зависимости</a:t>
            </a:r>
          </a:p>
        </p:txBody>
      </p:sp>
    </p:spTree>
    <p:extLst>
      <p:ext uri="{BB962C8B-B14F-4D97-AF65-F5344CB8AC3E}">
        <p14:creationId xmlns:p14="http://schemas.microsoft.com/office/powerpoint/2010/main" val="390378204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pic>
        <p:nvPicPr>
          <p:cNvPr id="25602" name="Picture 2" descr="Разработчик – Бесплатные иконки: пользователь">
            <a:extLst>
              <a:ext uri="{FF2B5EF4-FFF2-40B4-BE49-F238E27FC236}">
                <a16:creationId xmlns:a16="http://schemas.microsoft.com/office/drawing/2014/main" id="{47BCEA04-CDB9-4513-B0FF-4D174D3E5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72" y="5010666"/>
            <a:ext cx="2143125" cy="2143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A875E1EC-F751-4A68-958A-005450D5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087" y="5010668"/>
            <a:ext cx="2143125" cy="2143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JFrog Ltd. · GitHub">
            <a:extLst>
              <a:ext uri="{FF2B5EF4-FFF2-40B4-BE49-F238E27FC236}">
                <a16:creationId xmlns:a16="http://schemas.microsoft.com/office/drawing/2014/main" id="{E689108B-8FD9-4F51-A5EF-AA4C750A6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3402" y="5010668"/>
            <a:ext cx="2143125" cy="2143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2A7986-3BDC-4573-AC3B-0426D820ECF8}"/>
              </a:ext>
            </a:extLst>
          </p:cNvPr>
          <p:cNvSpPr txBox="1"/>
          <p:nvPr/>
        </p:nvSpPr>
        <p:spPr>
          <a:xfrm>
            <a:off x="2563119" y="7508923"/>
            <a:ext cx="420243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Другие разработчики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A85CEA-5908-41E1-9968-60259609966A}"/>
              </a:ext>
            </a:extLst>
          </p:cNvPr>
          <p:cNvSpPr txBox="1"/>
          <p:nvPr/>
        </p:nvSpPr>
        <p:spPr>
          <a:xfrm>
            <a:off x="8772258" y="7487493"/>
            <a:ext cx="225478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>
                <a:solidFill>
                  <a:srgbClr val="FFFFFF"/>
                </a:solidFill>
              </a:rPr>
              <a:t>А</a:t>
            </a: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ртефакты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D990BA-314C-4F0F-A967-F8F537E3F22B}"/>
              </a:ext>
            </a:extLst>
          </p:cNvPr>
          <p:cNvSpPr txBox="1"/>
          <p:nvPr/>
        </p:nvSpPr>
        <p:spPr>
          <a:xfrm>
            <a:off x="13834448" y="7508923"/>
            <a:ext cx="260103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600" dirty="0">
                <a:solidFill>
                  <a:srgbClr val="FFFFFF"/>
                </a:solidFill>
              </a:rPr>
              <a:t>Репозиторий</a:t>
            </a: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2192AF89-0D99-47E2-B669-3477F2C8107B}"/>
              </a:ext>
            </a:extLst>
          </p:cNvPr>
          <p:cNvSpPr/>
          <p:nvPr/>
        </p:nvSpPr>
        <p:spPr>
          <a:xfrm>
            <a:off x="6315126" y="5610016"/>
            <a:ext cx="1933731" cy="801974"/>
          </a:xfrm>
          <a:prstGeom prst="notchedRightArrow">
            <a:avLst/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8151C924-7E2C-4B42-817E-B63CA863E993}"/>
              </a:ext>
            </a:extLst>
          </p:cNvPr>
          <p:cNvSpPr/>
          <p:nvPr/>
        </p:nvSpPr>
        <p:spPr>
          <a:xfrm>
            <a:off x="11550441" y="5610016"/>
            <a:ext cx="1933731" cy="801974"/>
          </a:xfrm>
          <a:prstGeom prst="notchedRightArrow">
            <a:avLst/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F46D63E1-890C-9BE4-D66A-42C993564CA7}"/>
              </a:ext>
            </a:extLst>
          </p:cNvPr>
          <p:cNvSpPr txBox="1">
            <a:spLocks/>
          </p:cNvSpPr>
          <p:nvPr/>
        </p:nvSpPr>
        <p:spPr>
          <a:xfrm>
            <a:off x="719138" y="894933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Зависимости</a:t>
            </a:r>
          </a:p>
        </p:txBody>
      </p:sp>
    </p:spTree>
    <p:extLst>
      <p:ext uri="{BB962C8B-B14F-4D97-AF65-F5344CB8AC3E}">
        <p14:creationId xmlns:p14="http://schemas.microsoft.com/office/powerpoint/2010/main" val="228154860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17" name="Текст 1">
            <a:extLst>
              <a:ext uri="{FF2B5EF4-FFF2-40B4-BE49-F238E27FC236}">
                <a16:creationId xmlns:a16="http://schemas.microsoft.com/office/drawing/2014/main" id="{81AD8916-D06E-4C1E-9060-D3CDAA6BA838}"/>
              </a:ext>
            </a:extLst>
          </p:cNvPr>
          <p:cNvSpPr txBox="1">
            <a:spLocks/>
          </p:cNvSpPr>
          <p:nvPr/>
        </p:nvSpPr>
        <p:spPr>
          <a:xfrm>
            <a:off x="719138" y="887127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https://start.spring.io/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6AEA621-0723-4775-9440-C0E1E63C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88" y="3059114"/>
            <a:ext cx="13436324" cy="74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6540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117FA93-BE01-44D1-ACC6-D219FDEDE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470" y="719139"/>
            <a:ext cx="12536767" cy="9721850"/>
          </a:xfrm>
          <a:prstGeom prst="roundRect">
            <a:avLst>
              <a:gd name="adj" fmla="val 2005"/>
            </a:avLst>
          </a:prstGeom>
          <a:ln w="25400">
            <a:solidFill>
              <a:srgbClr val="33333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266406-F048-D77E-CD2A-B757506B7E75}"/>
              </a:ext>
            </a:extLst>
          </p:cNvPr>
          <p:cNvSpPr txBox="1"/>
          <p:nvPr/>
        </p:nvSpPr>
        <p:spPr>
          <a:xfrm rot="16200000">
            <a:off x="-2822181" y="2761386"/>
            <a:ext cx="10650281" cy="356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0"/>
              </a:lnSpc>
            </a:pPr>
            <a:r>
              <a:rPr lang="ru-RU" sz="14500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Демо проект</a:t>
            </a:r>
          </a:p>
        </p:txBody>
      </p:sp>
    </p:spTree>
    <p:extLst>
      <p:ext uri="{BB962C8B-B14F-4D97-AF65-F5344CB8AC3E}">
        <p14:creationId xmlns:p14="http://schemas.microsoft.com/office/powerpoint/2010/main" val="227758819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947516-8B81-383F-CEAE-61AEA7BB2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470" y="719139"/>
            <a:ext cx="12536767" cy="9721850"/>
          </a:xfrm>
          <a:prstGeom prst="roundRect">
            <a:avLst>
              <a:gd name="adj" fmla="val 2005"/>
            </a:avLst>
          </a:prstGeom>
          <a:ln w="25400">
            <a:solidFill>
              <a:srgbClr val="333333"/>
            </a:solidFill>
          </a:ln>
        </p:spPr>
      </p:pic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0C9B3333-659E-430D-AAAE-44182454BC10}"/>
              </a:ext>
            </a:extLst>
          </p:cNvPr>
          <p:cNvSpPr/>
          <p:nvPr/>
        </p:nvSpPr>
        <p:spPr>
          <a:xfrm>
            <a:off x="10932679" y="6257069"/>
            <a:ext cx="974360" cy="344774"/>
          </a:xfrm>
          <a:prstGeom prst="notchedRightArrow">
            <a:avLst/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41303-67E6-A7D8-6421-164DE37732B0}"/>
              </a:ext>
            </a:extLst>
          </p:cNvPr>
          <p:cNvSpPr txBox="1"/>
          <p:nvPr/>
        </p:nvSpPr>
        <p:spPr>
          <a:xfrm rot="16200000">
            <a:off x="-2822181" y="2761386"/>
            <a:ext cx="10650281" cy="356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0"/>
              </a:lnSpc>
            </a:pPr>
            <a:r>
              <a:rPr lang="ru-RU" sz="14500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Демо проект</a:t>
            </a:r>
          </a:p>
        </p:txBody>
      </p:sp>
    </p:spTree>
    <p:extLst>
      <p:ext uri="{BB962C8B-B14F-4D97-AF65-F5344CB8AC3E}">
        <p14:creationId xmlns:p14="http://schemas.microsoft.com/office/powerpoint/2010/main" val="125436009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79F272B-C961-0565-28D6-A06FB8E98B19}"/>
              </a:ext>
            </a:extLst>
          </p:cNvPr>
          <p:cNvSpPr txBox="1"/>
          <p:nvPr/>
        </p:nvSpPr>
        <p:spPr>
          <a:xfrm rot="16200000">
            <a:off x="-4139993" y="4232914"/>
            <a:ext cx="10650281" cy="17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0"/>
              </a:lnSpc>
            </a:pPr>
            <a:r>
              <a:rPr lang="ru-RU" sz="10500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Конфигурации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0B945E-AB07-1C8B-96F6-271F13DE8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" b="59388"/>
          <a:stretch/>
        </p:blipFill>
        <p:spPr>
          <a:xfrm>
            <a:off x="2501154" y="719139"/>
            <a:ext cx="8606117" cy="3933544"/>
          </a:xfrm>
          <a:prstGeom prst="roundRect">
            <a:avLst>
              <a:gd name="adj" fmla="val 7595"/>
            </a:avLst>
          </a:prstGeom>
          <a:ln w="25400">
            <a:solidFill>
              <a:srgbClr val="333333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3C76BE-99C6-08F8-8DDF-5A3A413EF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66" y="2383300"/>
            <a:ext cx="13424771" cy="117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041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F458B7-11DB-4B66-8494-905AC881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"/>
          <a:stretch/>
        </p:blipFill>
        <p:spPr>
          <a:xfrm>
            <a:off x="2501154" y="719138"/>
            <a:ext cx="8606117" cy="9685745"/>
          </a:xfrm>
          <a:prstGeom prst="roundRect">
            <a:avLst>
              <a:gd name="adj" fmla="val 3450"/>
            </a:avLst>
          </a:prstGeom>
          <a:ln w="25400">
            <a:solidFill>
              <a:srgbClr val="333333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254BC5-3EC8-68F5-00F6-8A0AEBBB9E15}"/>
              </a:ext>
            </a:extLst>
          </p:cNvPr>
          <p:cNvSpPr txBox="1"/>
          <p:nvPr/>
        </p:nvSpPr>
        <p:spPr>
          <a:xfrm rot="16200000">
            <a:off x="-4139993" y="4232914"/>
            <a:ext cx="10650281" cy="17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0"/>
              </a:lnSpc>
            </a:pPr>
            <a:r>
              <a:rPr lang="ru-RU" sz="10500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Конфигурации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BB9D7F-49A0-CDB5-AFE6-404AC7B99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66" y="2383300"/>
            <a:ext cx="13424771" cy="117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1744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17" name="Текст 1">
            <a:extLst>
              <a:ext uri="{FF2B5EF4-FFF2-40B4-BE49-F238E27FC236}">
                <a16:creationId xmlns:a16="http://schemas.microsoft.com/office/drawing/2014/main" id="{81AD8916-D06E-4C1E-9060-D3CDAA6BA838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2966CC-E69E-9684-55A6-A37B5B20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66" y="3384550"/>
            <a:ext cx="17487767" cy="6990618"/>
          </a:xfrm>
          <a:prstGeom prst="roundRect">
            <a:avLst>
              <a:gd name="adj" fmla="val 4861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908468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3A1D1341-71F6-2D90-B2CF-11D85F0A1283}"/>
              </a:ext>
            </a:extLst>
          </p:cNvPr>
          <p:cNvSpPr/>
          <p:nvPr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3740198"/>
            <a:ext cx="2749532" cy="1089359"/>
          </a:xfrm>
          <a:prstGeom prst="rect">
            <a:avLst/>
          </a:prstGeom>
        </p:spPr>
        <p:txBody>
          <a:bodyPr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Ведущий разработчик</a:t>
            </a:r>
          </a:p>
          <a:p>
            <a:pPr>
              <a:lnSpc>
                <a:spcPts val="4000"/>
              </a:lnSpc>
            </a:pPr>
            <a:endParaRPr lang="ru-RU"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FB7D36D0-277A-CA47-B250-554775332A17}"/>
              </a:ext>
            </a:extLst>
          </p:cNvPr>
          <p:cNvSpPr txBox="1">
            <a:spLocks/>
          </p:cNvSpPr>
          <p:nvPr/>
        </p:nvSpPr>
        <p:spPr>
          <a:xfrm>
            <a:off x="5804199" y="3740198"/>
            <a:ext cx="3020824" cy="1089359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Разрабатываю </a:t>
            </a:r>
            <a:r>
              <a:rPr lang="en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backend 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в юните </a:t>
            </a:r>
            <a:r>
              <a:rPr lang="en" sz="3000" dirty="0" err="1">
                <a:solidFill>
                  <a:schemeClr val="tx1"/>
                </a:solidFill>
                <a:latin typeface="TINKOFFSANS-MEDIUM" panose="02000506050000020004" pitchFamily="2" charset="0"/>
              </a:rPr>
              <a:t>RiskTech</a:t>
            </a:r>
            <a:endParaRPr lang="en"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203A2F64-4859-DC4A-959D-76738F9E80C8}"/>
              </a:ext>
            </a:extLst>
          </p:cNvPr>
          <p:cNvSpPr txBox="1">
            <a:spLocks/>
          </p:cNvSpPr>
          <p:nvPr/>
        </p:nvSpPr>
        <p:spPr>
          <a:xfrm>
            <a:off x="10587527" y="3740198"/>
            <a:ext cx="3171003" cy="1576081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Люблю правильную автоматизацию</a:t>
            </a:r>
          </a:p>
          <a:p>
            <a:pPr hangingPunct="1">
              <a:lnSpc>
                <a:spcPts val="4000"/>
              </a:lnSpc>
            </a:pPr>
            <a:endParaRPr lang="ru-RU"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C44FAFBE-9157-1E47-988E-2DEFF33EBE90}"/>
              </a:ext>
            </a:extLst>
          </p:cNvPr>
          <p:cNvSpPr txBox="1">
            <a:spLocks/>
          </p:cNvSpPr>
          <p:nvPr/>
        </p:nvSpPr>
        <p:spPr>
          <a:xfrm>
            <a:off x="15247881" y="3740198"/>
            <a:ext cx="2572286" cy="1089359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Ненавижу брокколи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A8408E2B-EE4F-27DF-EABE-367FCAC692D8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О себе</a:t>
            </a:r>
          </a:p>
        </p:txBody>
      </p:sp>
      <p:pic>
        <p:nvPicPr>
          <p:cNvPr id="2" name="object 53">
            <a:extLst>
              <a:ext uri="{FF2B5EF4-FFF2-40B4-BE49-F238E27FC236}">
                <a16:creationId xmlns:a16="http://schemas.microsoft.com/office/drawing/2014/main" id="{9ACE7376-9539-1719-3005-F32761D750E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3295" y="2617714"/>
            <a:ext cx="744067" cy="503031"/>
          </a:xfrm>
          <a:prstGeom prst="rect">
            <a:avLst/>
          </a:prstGeom>
        </p:spPr>
      </p:pic>
      <p:pic>
        <p:nvPicPr>
          <p:cNvPr id="6" name="object 42">
            <a:extLst>
              <a:ext uri="{FF2B5EF4-FFF2-40B4-BE49-F238E27FC236}">
                <a16:creationId xmlns:a16="http://schemas.microsoft.com/office/drawing/2014/main" id="{C855BE3F-AE70-9022-FF5F-6BD10622E41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3899" y="2540320"/>
            <a:ext cx="708637" cy="566911"/>
          </a:xfrm>
          <a:prstGeom prst="rect">
            <a:avLst/>
          </a:prstGeom>
        </p:spPr>
      </p:pic>
      <p:pic>
        <p:nvPicPr>
          <p:cNvPr id="7" name="object 38">
            <a:extLst>
              <a:ext uri="{FF2B5EF4-FFF2-40B4-BE49-F238E27FC236}">
                <a16:creationId xmlns:a16="http://schemas.microsoft.com/office/drawing/2014/main" id="{6C7A0AC1-7200-F110-D4D2-2D4B72A646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78528" y="2539566"/>
            <a:ext cx="606310" cy="606310"/>
          </a:xfrm>
          <a:prstGeom prst="rect">
            <a:avLst/>
          </a:prstGeom>
        </p:spPr>
      </p:pic>
      <p:pic>
        <p:nvPicPr>
          <p:cNvPr id="8" name="object 63">
            <a:extLst>
              <a:ext uri="{FF2B5EF4-FFF2-40B4-BE49-F238E27FC236}">
                <a16:creationId xmlns:a16="http://schemas.microsoft.com/office/drawing/2014/main" id="{99D681F0-B73A-BC89-F46C-89991758177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70830" y="2578967"/>
            <a:ext cx="566909" cy="5669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62F3BD-9A3A-B68F-B9C1-E54A832C76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2"/>
          <a:stretch/>
        </p:blipFill>
        <p:spPr>
          <a:xfrm>
            <a:off x="9899650" y="4266121"/>
            <a:ext cx="8630075" cy="68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9014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FE5A700-5D2B-47A4-AF8F-A58EC1D46114}"/>
              </a:ext>
            </a:extLst>
          </p:cNvPr>
          <p:cNvCxnSpPr>
            <a:cxnSpLocks/>
          </p:cNvCxnSpPr>
          <p:nvPr/>
        </p:nvCxnSpPr>
        <p:spPr>
          <a:xfrm flipH="1" flipV="1">
            <a:off x="3365292" y="5958590"/>
            <a:ext cx="4915806" cy="1086304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Текст 1">
            <a:extLst>
              <a:ext uri="{FF2B5EF4-FFF2-40B4-BE49-F238E27FC236}">
                <a16:creationId xmlns:a16="http://schemas.microsoft.com/office/drawing/2014/main" id="{4B4C0627-F46A-8A1C-6301-F5E89AE85523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B690B3-F79A-8498-D1D9-E2338904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66" y="3384550"/>
            <a:ext cx="17487767" cy="6990618"/>
          </a:xfrm>
          <a:prstGeom prst="roundRect">
            <a:avLst>
              <a:gd name="adj" fmla="val 4861"/>
            </a:avLst>
          </a:prstGeom>
          <a:ln w="25400">
            <a:solidFill>
              <a:srgbClr val="333333"/>
            </a:solidFill>
          </a:ln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D9CE1F7-2718-CA3D-3719-7115CAAECBA9}"/>
              </a:ext>
            </a:extLst>
          </p:cNvPr>
          <p:cNvCxnSpPr>
            <a:cxnSpLocks/>
          </p:cNvCxnSpPr>
          <p:nvPr/>
        </p:nvCxnSpPr>
        <p:spPr>
          <a:xfrm flipH="1" flipV="1">
            <a:off x="3556000" y="6129867"/>
            <a:ext cx="4598650" cy="1045188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3693063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8A63ECB-884D-04A5-1E82-D8A1AFDD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66" y="3384550"/>
            <a:ext cx="17487767" cy="6990618"/>
          </a:xfrm>
          <a:prstGeom prst="roundRect">
            <a:avLst>
              <a:gd name="adj" fmla="val 4861"/>
            </a:avLst>
          </a:prstGeom>
          <a:ln w="25400">
            <a:solidFill>
              <a:srgbClr val="333333"/>
            </a:solidFill>
          </a:ln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FE5A700-5D2B-47A4-AF8F-A58EC1D46114}"/>
              </a:ext>
            </a:extLst>
          </p:cNvPr>
          <p:cNvCxnSpPr>
            <a:cxnSpLocks/>
          </p:cNvCxnSpPr>
          <p:nvPr/>
        </p:nvCxnSpPr>
        <p:spPr>
          <a:xfrm flipH="1" flipV="1">
            <a:off x="3556000" y="6129867"/>
            <a:ext cx="4598650" cy="1045188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C6B10E4-10AE-45DC-8E3F-464F36E02980}"/>
              </a:ext>
            </a:extLst>
          </p:cNvPr>
          <p:cNvCxnSpPr>
            <a:cxnSpLocks/>
          </p:cNvCxnSpPr>
          <p:nvPr/>
        </p:nvCxnSpPr>
        <p:spPr>
          <a:xfrm flipH="1">
            <a:off x="3556000" y="7757410"/>
            <a:ext cx="459865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Текст 1">
            <a:extLst>
              <a:ext uri="{FF2B5EF4-FFF2-40B4-BE49-F238E27FC236}">
                <a16:creationId xmlns:a16="http://schemas.microsoft.com/office/drawing/2014/main" id="{B5642410-2D62-D635-D9D6-F191AA29BAE5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</p:spTree>
    <p:extLst>
      <p:ext uri="{BB962C8B-B14F-4D97-AF65-F5344CB8AC3E}">
        <p14:creationId xmlns:p14="http://schemas.microsoft.com/office/powerpoint/2010/main" val="397759159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4" name="Текст 1">
            <a:extLst>
              <a:ext uri="{FF2B5EF4-FFF2-40B4-BE49-F238E27FC236}">
                <a16:creationId xmlns:a16="http://schemas.microsoft.com/office/drawing/2014/main" id="{E66564CF-1DD0-9667-173F-A7E097D1EE79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8C44D9-48E3-BF33-2230-A2F19BC32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66" y="3384550"/>
            <a:ext cx="17487767" cy="6990618"/>
          </a:xfrm>
          <a:prstGeom prst="roundRect">
            <a:avLst>
              <a:gd name="adj" fmla="val 4861"/>
            </a:avLst>
          </a:prstGeom>
          <a:ln w="25400">
            <a:solidFill>
              <a:srgbClr val="333333"/>
            </a:solidFill>
          </a:ln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18D7553D-E909-0822-9F5B-DF7C552BE519}"/>
              </a:ext>
            </a:extLst>
          </p:cNvPr>
          <p:cNvCxnSpPr>
            <a:cxnSpLocks/>
          </p:cNvCxnSpPr>
          <p:nvPr/>
        </p:nvCxnSpPr>
        <p:spPr>
          <a:xfrm flipH="1" flipV="1">
            <a:off x="3556000" y="6129867"/>
            <a:ext cx="4598650" cy="1045188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41CB741-FC47-7EF3-EFD9-972ED5BC4810}"/>
              </a:ext>
            </a:extLst>
          </p:cNvPr>
          <p:cNvCxnSpPr>
            <a:cxnSpLocks/>
          </p:cNvCxnSpPr>
          <p:nvPr/>
        </p:nvCxnSpPr>
        <p:spPr>
          <a:xfrm flipH="1">
            <a:off x="3556000" y="7757410"/>
            <a:ext cx="4598650" cy="133523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E3E8F43-DD8D-14A5-615E-57F6DA0D9F8B}"/>
              </a:ext>
            </a:extLst>
          </p:cNvPr>
          <p:cNvCxnSpPr>
            <a:cxnSpLocks/>
          </p:cNvCxnSpPr>
          <p:nvPr/>
        </p:nvCxnSpPr>
        <p:spPr>
          <a:xfrm flipH="1">
            <a:off x="3860800" y="7175055"/>
            <a:ext cx="4293850" cy="582355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3442282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3A902C-A2C1-4AAE-9916-65B49B608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92" y="3415907"/>
            <a:ext cx="17471592" cy="7025081"/>
          </a:xfrm>
          <a:prstGeom prst="roundRect">
            <a:avLst>
              <a:gd name="adj" fmla="val 4723"/>
            </a:avLst>
          </a:prstGeom>
          <a:ln w="25400">
            <a:solidFill>
              <a:srgbClr val="333333"/>
            </a:solidFill>
          </a:ln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4" name="Текст 1">
            <a:extLst>
              <a:ext uri="{FF2B5EF4-FFF2-40B4-BE49-F238E27FC236}">
                <a16:creationId xmlns:a16="http://schemas.microsoft.com/office/drawing/2014/main" id="{895C5B0D-E29B-E077-96E4-342EA175A224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</p:spTree>
    <p:extLst>
      <p:ext uri="{BB962C8B-B14F-4D97-AF65-F5344CB8AC3E}">
        <p14:creationId xmlns:p14="http://schemas.microsoft.com/office/powerpoint/2010/main" val="418595637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4" name="Текст 1">
            <a:extLst>
              <a:ext uri="{FF2B5EF4-FFF2-40B4-BE49-F238E27FC236}">
                <a16:creationId xmlns:a16="http://schemas.microsoft.com/office/drawing/2014/main" id="{6934D8A9-A2D6-5D15-1731-80537DB9A2B0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570CCB-37C7-32D9-3C1D-BDFCE91C0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" t="1531"/>
          <a:stretch/>
        </p:blipFill>
        <p:spPr>
          <a:xfrm>
            <a:off x="719139" y="3461222"/>
            <a:ext cx="9180512" cy="6979766"/>
          </a:xfrm>
          <a:prstGeom prst="roundRect">
            <a:avLst>
              <a:gd name="adj" fmla="val 6395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15933263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pic>
        <p:nvPicPr>
          <p:cNvPr id="4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7B549B99-78ED-B0A5-4C98-5A5FFA59D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4" t="-8611" r="-9124" b="-8611"/>
          <a:stretch/>
        </p:blipFill>
        <p:spPr bwMode="auto">
          <a:xfrm>
            <a:off x="11976777" y="6711751"/>
            <a:ext cx="1899407" cy="1882936"/>
          </a:xfrm>
          <a:prstGeom prst="roundRect">
            <a:avLst/>
          </a:prstGeom>
          <a:solidFill>
            <a:schemeClr val="accent6"/>
          </a:solidFill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E014E3-5AE8-BF56-8015-0070992EA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4" t="1531"/>
          <a:stretch/>
        </p:blipFill>
        <p:spPr>
          <a:xfrm>
            <a:off x="719139" y="3461222"/>
            <a:ext cx="9180512" cy="6979766"/>
          </a:xfrm>
          <a:prstGeom prst="roundRect">
            <a:avLst>
              <a:gd name="adj" fmla="val 6395"/>
            </a:avLst>
          </a:prstGeom>
          <a:ln w="25400">
            <a:solidFill>
              <a:srgbClr val="333333"/>
            </a:solidFill>
          </a:ln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id="{292FDA82-D5E8-B994-5F1B-4BC3AAE94689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</p:spTree>
    <p:extLst>
      <p:ext uri="{BB962C8B-B14F-4D97-AF65-F5344CB8AC3E}">
        <p14:creationId xmlns:p14="http://schemas.microsoft.com/office/powerpoint/2010/main" val="314309122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45A3BAD-E825-72AF-99DC-CC49EF0EA088}"/>
              </a:ext>
            </a:extLst>
          </p:cNvPr>
          <p:cNvGrpSpPr/>
          <p:nvPr/>
        </p:nvGrpSpPr>
        <p:grpSpPr>
          <a:xfrm>
            <a:off x="11976777" y="6711751"/>
            <a:ext cx="7030461" cy="3647617"/>
            <a:chOff x="11976777" y="6711751"/>
            <a:chExt cx="7030461" cy="3647617"/>
          </a:xfrm>
        </p:grpSpPr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60865EF-8CFE-48B6-8F64-4A133F35E76C}"/>
                </a:ext>
              </a:extLst>
            </p:cNvPr>
            <p:cNvCxnSpPr>
              <a:cxnSpLocks/>
            </p:cNvCxnSpPr>
            <p:nvPr/>
          </p:nvCxnSpPr>
          <p:spPr>
            <a:xfrm>
              <a:off x="13422380" y="7653219"/>
              <a:ext cx="3685451" cy="719900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9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116B608A-3E7F-1ADE-E8AD-D6D74958C3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1976777" y="6711751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  <p:pic>
          <p:nvPicPr>
            <p:cNvPr id="20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B50BA88C-655C-64D6-DD51-ED32313302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7107831" y="8476432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81467361-0939-B908-0E47-A7EEAF29DBB3}"/>
                </a:ext>
              </a:extLst>
            </p:cNvPr>
            <p:cNvSpPr/>
            <p:nvPr/>
          </p:nvSpPr>
          <p:spPr>
            <a:xfrm>
              <a:off x="14202177" y="8514335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800" dirty="0" err="1">
                  <a:solidFill>
                    <a:schemeClr val="accent1"/>
                  </a:solidFill>
                </a:rPr>
                <a:t>implementation</a:t>
              </a:r>
              <a:endParaRPr lang="ru-R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0" name="Текст 1">
            <a:extLst>
              <a:ext uri="{FF2B5EF4-FFF2-40B4-BE49-F238E27FC236}">
                <a16:creationId xmlns:a16="http://schemas.microsoft.com/office/drawing/2014/main" id="{DA5431D5-5612-7C21-FE3F-451958B087F4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85B2F44-F420-7CD6-A06D-748042B2D4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4" t="1531"/>
          <a:stretch/>
        </p:blipFill>
        <p:spPr>
          <a:xfrm>
            <a:off x="719139" y="3461222"/>
            <a:ext cx="9180512" cy="6979766"/>
          </a:xfrm>
          <a:prstGeom prst="roundRect">
            <a:avLst>
              <a:gd name="adj" fmla="val 6395"/>
            </a:avLst>
          </a:prstGeom>
          <a:ln w="25400">
            <a:solidFill>
              <a:srgbClr val="333333"/>
            </a:solidFill>
          </a:ln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5724B34-90AB-49D0-996C-CF1AE184C4C8}"/>
              </a:ext>
            </a:extLst>
          </p:cNvPr>
          <p:cNvSpPr/>
          <p:nvPr/>
        </p:nvSpPr>
        <p:spPr>
          <a:xfrm>
            <a:off x="17251864" y="10373656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Reflection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2066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17161FC-A2F3-C1DE-E8CF-881D0505ED0B}"/>
              </a:ext>
            </a:extLst>
          </p:cNvPr>
          <p:cNvGrpSpPr/>
          <p:nvPr/>
        </p:nvGrpSpPr>
        <p:grpSpPr>
          <a:xfrm>
            <a:off x="11976777" y="3623308"/>
            <a:ext cx="7030461" cy="6736060"/>
            <a:chOff x="11976777" y="3623308"/>
            <a:chExt cx="7030461" cy="6736060"/>
          </a:xfrm>
        </p:grpSpPr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1FB6818C-BB0C-9F20-66A8-E7A1DAE70258}"/>
                </a:ext>
              </a:extLst>
            </p:cNvPr>
            <p:cNvSpPr/>
            <p:nvPr/>
          </p:nvSpPr>
          <p:spPr>
            <a:xfrm>
              <a:off x="14249656" y="3623308"/>
              <a:ext cx="3529506" cy="1129828"/>
            </a:xfrm>
            <a:prstGeom prst="roundRect">
              <a:avLst>
                <a:gd name="adj" fmla="val 26296"/>
              </a:avLst>
            </a:prstGeom>
            <a:solidFill>
              <a:srgbClr val="FFDD2D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ADE260-DBC5-7483-1CE6-B676095612F8}"/>
                </a:ext>
              </a:extLst>
            </p:cNvPr>
            <p:cNvSpPr txBox="1"/>
            <p:nvPr/>
          </p:nvSpPr>
          <p:spPr>
            <a:xfrm>
              <a:off x="15150680" y="3803502"/>
              <a:ext cx="169212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rPr>
                <a:t>Project</a:t>
              </a:r>
              <a:endParaRPr kumimoji="0" lang="ru-RU" sz="4400" b="0" i="0" u="none" strike="noStrike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44171A8-B88E-36C6-56CD-460A226FF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6481" y="4649151"/>
              <a:ext cx="2575438" cy="1799796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53E39E63-74FC-EE2C-75FA-7C56DE46E844}"/>
                </a:ext>
              </a:extLst>
            </p:cNvPr>
            <p:cNvCxnSpPr>
              <a:cxnSpLocks/>
            </p:cNvCxnSpPr>
            <p:nvPr/>
          </p:nvCxnSpPr>
          <p:spPr>
            <a:xfrm>
              <a:off x="13422380" y="7653219"/>
              <a:ext cx="3685451" cy="719900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3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2C9AD8E1-FDD2-90BC-7EE3-EB74AAA435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1976777" y="6711751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  <p:pic>
          <p:nvPicPr>
            <p:cNvPr id="25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36E9FB5F-7C70-CE3E-35DA-DB58ECBC16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7107831" y="8476432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99FD8621-3D22-846B-32EB-5AD51F816508}"/>
                </a:ext>
              </a:extLst>
            </p:cNvPr>
            <p:cNvSpPr/>
            <p:nvPr/>
          </p:nvSpPr>
          <p:spPr>
            <a:xfrm>
              <a:off x="14202177" y="8514335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800" dirty="0" err="1">
                  <a:solidFill>
                    <a:schemeClr val="accent1"/>
                  </a:solidFill>
                </a:rPr>
                <a:t>implementation</a:t>
              </a:r>
              <a:endParaRPr lang="ru-R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Текст 1">
            <a:extLst>
              <a:ext uri="{FF2B5EF4-FFF2-40B4-BE49-F238E27FC236}">
                <a16:creationId xmlns:a16="http://schemas.microsoft.com/office/drawing/2014/main" id="{17718ED3-BA9B-C1D8-A08A-38E435BD0C19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1ACC37-4A8B-1C19-D9FF-17CCC8C12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4" t="1531"/>
          <a:stretch/>
        </p:blipFill>
        <p:spPr>
          <a:xfrm>
            <a:off x="719139" y="3461222"/>
            <a:ext cx="9180512" cy="6979766"/>
          </a:xfrm>
          <a:prstGeom prst="roundRect">
            <a:avLst>
              <a:gd name="adj" fmla="val 6395"/>
            </a:avLst>
          </a:prstGeom>
          <a:ln w="25400">
            <a:solidFill>
              <a:srgbClr val="333333"/>
            </a:solidFill>
          </a:ln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D42840A-D75B-4C81-8CF2-E840CF204A13}"/>
              </a:ext>
            </a:extLst>
          </p:cNvPr>
          <p:cNvSpPr/>
          <p:nvPr/>
        </p:nvSpPr>
        <p:spPr>
          <a:xfrm>
            <a:off x="17251864" y="10373656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Reflection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58457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DE4EF74-23CC-876A-AB60-EA7D50D7CFDD}"/>
              </a:ext>
            </a:extLst>
          </p:cNvPr>
          <p:cNvGrpSpPr/>
          <p:nvPr/>
        </p:nvGrpSpPr>
        <p:grpSpPr>
          <a:xfrm>
            <a:off x="11588410" y="3623308"/>
            <a:ext cx="7418828" cy="6736060"/>
            <a:chOff x="11588410" y="3623308"/>
            <a:chExt cx="7418828" cy="6736060"/>
          </a:xfrm>
        </p:grpSpPr>
        <p:sp>
          <p:nvSpPr>
            <p:cNvPr id="38" name="Скругленный прямоугольник 37">
              <a:extLst>
                <a:ext uri="{FF2B5EF4-FFF2-40B4-BE49-F238E27FC236}">
                  <a16:creationId xmlns:a16="http://schemas.microsoft.com/office/drawing/2014/main" id="{7DB2167A-EE26-F63E-2889-7B260935F8B2}"/>
                </a:ext>
              </a:extLst>
            </p:cNvPr>
            <p:cNvSpPr/>
            <p:nvPr/>
          </p:nvSpPr>
          <p:spPr>
            <a:xfrm>
              <a:off x="14249656" y="3623308"/>
              <a:ext cx="3529506" cy="1129828"/>
            </a:xfrm>
            <a:prstGeom prst="roundRect">
              <a:avLst>
                <a:gd name="adj" fmla="val 26296"/>
              </a:avLst>
            </a:prstGeom>
            <a:solidFill>
              <a:srgbClr val="FFDD2D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F544466-95C6-C125-D020-5BEA32DB4EB3}"/>
                </a:ext>
              </a:extLst>
            </p:cNvPr>
            <p:cNvSpPr txBox="1"/>
            <p:nvPr/>
          </p:nvSpPr>
          <p:spPr>
            <a:xfrm>
              <a:off x="15150680" y="3803502"/>
              <a:ext cx="169212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rPr>
                <a:t>Project</a:t>
              </a:r>
              <a:endParaRPr kumimoji="0" lang="ru-RU" sz="4400" b="0" i="0" u="none" strike="noStrike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cxnSp>
          <p:nvCxnSpPr>
            <p:cNvPr id="40" name="Прямая со стрелкой 39">
              <a:extLst>
                <a:ext uri="{FF2B5EF4-FFF2-40B4-BE49-F238E27FC236}">
                  <a16:creationId xmlns:a16="http://schemas.microsoft.com/office/drawing/2014/main" id="{B068C98D-5C89-ED01-5D90-940A4B0A4F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6481" y="4649151"/>
              <a:ext cx="2575438" cy="1799796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28A23B2C-39C4-DCB3-DB6C-37233DD1EE2A}"/>
                </a:ext>
              </a:extLst>
            </p:cNvPr>
            <p:cNvSpPr/>
            <p:nvPr/>
          </p:nvSpPr>
          <p:spPr>
            <a:xfrm>
              <a:off x="11588410" y="4978143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800" dirty="0" err="1">
                  <a:solidFill>
                    <a:schemeClr val="accent1"/>
                  </a:solidFill>
                </a:rPr>
                <a:t>implementation</a:t>
              </a:r>
              <a:endParaRPr lang="ru-RU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094E35D-C1EC-04B1-82B0-8D78C68023EE}"/>
                </a:ext>
              </a:extLst>
            </p:cNvPr>
            <p:cNvCxnSpPr>
              <a:cxnSpLocks/>
            </p:cNvCxnSpPr>
            <p:nvPr/>
          </p:nvCxnSpPr>
          <p:spPr>
            <a:xfrm>
              <a:off x="13422380" y="7653219"/>
              <a:ext cx="3685451" cy="719900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4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F6CB0757-2D83-46AD-0F8D-E63870A199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1976777" y="6711751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  <p:pic>
          <p:nvPicPr>
            <p:cNvPr id="45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ED8E0B72-5940-95B2-C8D5-9D8D47CA4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7107831" y="8476432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A6F7BE17-56C7-D1FD-C2D7-019FA92E3260}"/>
                </a:ext>
              </a:extLst>
            </p:cNvPr>
            <p:cNvSpPr/>
            <p:nvPr/>
          </p:nvSpPr>
          <p:spPr>
            <a:xfrm>
              <a:off x="14202177" y="8514335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800" dirty="0" err="1">
                  <a:solidFill>
                    <a:schemeClr val="accent1"/>
                  </a:solidFill>
                </a:rPr>
                <a:t>implementation</a:t>
              </a:r>
              <a:endParaRPr lang="ru-R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Текст 1">
            <a:extLst>
              <a:ext uri="{FF2B5EF4-FFF2-40B4-BE49-F238E27FC236}">
                <a16:creationId xmlns:a16="http://schemas.microsoft.com/office/drawing/2014/main" id="{ACA96798-B9A6-3A96-DD0F-FBE564E409D0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6D95E4-629E-5B1A-F70C-F99F4A3FB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4" t="1531"/>
          <a:stretch/>
        </p:blipFill>
        <p:spPr>
          <a:xfrm>
            <a:off x="719139" y="3461222"/>
            <a:ext cx="9180512" cy="6979766"/>
          </a:xfrm>
          <a:prstGeom prst="roundRect">
            <a:avLst>
              <a:gd name="adj" fmla="val 6395"/>
            </a:avLst>
          </a:prstGeom>
          <a:ln w="25400">
            <a:solidFill>
              <a:srgbClr val="333333"/>
            </a:solidFill>
          </a:ln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BE0EFE8-F760-43EE-9D00-E8EBBDF8AAA5}"/>
              </a:ext>
            </a:extLst>
          </p:cNvPr>
          <p:cNvSpPr/>
          <p:nvPr/>
        </p:nvSpPr>
        <p:spPr>
          <a:xfrm>
            <a:off x="17251864" y="10373656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Reflection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6303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4191B2E-865C-FE1C-A201-AA855645624D}"/>
              </a:ext>
            </a:extLst>
          </p:cNvPr>
          <p:cNvGrpSpPr/>
          <p:nvPr/>
        </p:nvGrpSpPr>
        <p:grpSpPr>
          <a:xfrm>
            <a:off x="11588410" y="3623308"/>
            <a:ext cx="7418828" cy="6736060"/>
            <a:chOff x="11588410" y="3623308"/>
            <a:chExt cx="7418828" cy="6736060"/>
          </a:xfrm>
        </p:grpSpPr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071A1AD8-0737-0DF1-6D1A-7B604EBA5701}"/>
                </a:ext>
              </a:extLst>
            </p:cNvPr>
            <p:cNvSpPr/>
            <p:nvPr/>
          </p:nvSpPr>
          <p:spPr>
            <a:xfrm>
              <a:off x="14249656" y="3623308"/>
              <a:ext cx="3529506" cy="1129828"/>
            </a:xfrm>
            <a:prstGeom prst="roundRect">
              <a:avLst>
                <a:gd name="adj" fmla="val 26296"/>
              </a:avLst>
            </a:prstGeom>
            <a:solidFill>
              <a:srgbClr val="FFDD2D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357E3E-AA5D-F0EC-4A87-D92652514690}"/>
                </a:ext>
              </a:extLst>
            </p:cNvPr>
            <p:cNvSpPr txBox="1"/>
            <p:nvPr/>
          </p:nvSpPr>
          <p:spPr>
            <a:xfrm>
              <a:off x="15150680" y="3803502"/>
              <a:ext cx="169212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rPr>
                <a:t>Project</a:t>
              </a:r>
              <a:endParaRPr kumimoji="0" lang="ru-RU" sz="4400" b="0" i="0" u="none" strike="noStrike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8AC17AD4-5FAD-BF30-77FC-D51D987C7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6481" y="4649151"/>
              <a:ext cx="2575438" cy="1799796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94DE5B5-8608-B82F-EC8B-46418567E45A}"/>
                </a:ext>
              </a:extLst>
            </p:cNvPr>
            <p:cNvSpPr/>
            <p:nvPr/>
          </p:nvSpPr>
          <p:spPr>
            <a:xfrm>
              <a:off x="11588410" y="4978143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800" dirty="0" err="1">
                  <a:solidFill>
                    <a:schemeClr val="accent1"/>
                  </a:solidFill>
                </a:rPr>
                <a:t>implementation</a:t>
              </a:r>
              <a:endParaRPr lang="ru-RU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732FB017-5DEA-0F21-13F7-53EF82C5D8D8}"/>
                </a:ext>
              </a:extLst>
            </p:cNvPr>
            <p:cNvCxnSpPr>
              <a:cxnSpLocks/>
            </p:cNvCxnSpPr>
            <p:nvPr/>
          </p:nvCxnSpPr>
          <p:spPr>
            <a:xfrm>
              <a:off x="13422380" y="7653219"/>
              <a:ext cx="3685451" cy="719900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4118B96B-953B-F0AE-319C-9575B18FE0D1}"/>
                </a:ext>
              </a:extLst>
            </p:cNvPr>
            <p:cNvCxnSpPr>
              <a:cxnSpLocks/>
            </p:cNvCxnSpPr>
            <p:nvPr/>
          </p:nvCxnSpPr>
          <p:spPr>
            <a:xfrm>
              <a:off x="16492524" y="4649151"/>
              <a:ext cx="1569233" cy="3599593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dash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6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C0FDFCE6-D295-2A0A-A36B-6A20012CAB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1976777" y="6711751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  <p:pic>
          <p:nvPicPr>
            <p:cNvPr id="27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81A53721-5811-DEFF-C340-2FA774D0C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7107831" y="8476432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E0A49128-2467-4FDA-6E19-F98C89E2A810}"/>
                </a:ext>
              </a:extLst>
            </p:cNvPr>
            <p:cNvSpPr/>
            <p:nvPr/>
          </p:nvSpPr>
          <p:spPr>
            <a:xfrm>
              <a:off x="14202177" y="8514335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800" dirty="0" err="1">
                  <a:solidFill>
                    <a:schemeClr val="accent1"/>
                  </a:solidFill>
                </a:rPr>
                <a:t>implementation</a:t>
              </a:r>
              <a:endParaRPr lang="ru-RU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" name="Текст 1">
            <a:extLst>
              <a:ext uri="{FF2B5EF4-FFF2-40B4-BE49-F238E27FC236}">
                <a16:creationId xmlns:a16="http://schemas.microsoft.com/office/drawing/2014/main" id="{028BE87F-0DD6-7391-0D33-625898D482CC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52520D-CB35-2E72-C4B6-271632CE2C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4" t="1531"/>
          <a:stretch/>
        </p:blipFill>
        <p:spPr>
          <a:xfrm>
            <a:off x="719139" y="3461222"/>
            <a:ext cx="9180512" cy="6979766"/>
          </a:xfrm>
          <a:prstGeom prst="roundRect">
            <a:avLst>
              <a:gd name="adj" fmla="val 6395"/>
            </a:avLst>
          </a:prstGeom>
          <a:ln w="25400">
            <a:solidFill>
              <a:srgbClr val="333333"/>
            </a:solidFill>
          </a:ln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94F9E4B-B47F-43CE-A08E-2A31E7ADCA0E}"/>
              </a:ext>
            </a:extLst>
          </p:cNvPr>
          <p:cNvSpPr/>
          <p:nvPr/>
        </p:nvSpPr>
        <p:spPr>
          <a:xfrm>
            <a:off x="17251864" y="10373656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Reflection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8988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DAA2507-C0E2-7007-E865-182DCDC77581}"/>
              </a:ext>
            </a:extLst>
          </p:cNvPr>
          <p:cNvGrpSpPr/>
          <p:nvPr/>
        </p:nvGrpSpPr>
        <p:grpSpPr>
          <a:xfrm>
            <a:off x="9210467" y="1758608"/>
            <a:ext cx="7492393" cy="2410571"/>
            <a:chOff x="8702112" y="2696320"/>
            <a:chExt cx="7492393" cy="2410571"/>
          </a:xfrm>
        </p:grpSpPr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223300F2-9C7B-7374-8286-0E70D1C7DA77}"/>
                </a:ext>
              </a:extLst>
            </p:cNvPr>
            <p:cNvSpPr/>
            <p:nvPr/>
          </p:nvSpPr>
          <p:spPr>
            <a:xfrm>
              <a:off x="9260901" y="3163367"/>
              <a:ext cx="6933604" cy="1943524"/>
            </a:xfrm>
            <a:prstGeom prst="roundRect">
              <a:avLst>
                <a:gd name="adj" fmla="val 9499"/>
              </a:avLst>
            </a:prstGeom>
            <a:solidFill>
              <a:srgbClr val="333333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AE92AE9-43FD-0255-4390-4F2989A0BC1E}"/>
                </a:ext>
              </a:extLst>
            </p:cNvPr>
            <p:cNvSpPr/>
            <p:nvPr/>
          </p:nvSpPr>
          <p:spPr>
            <a:xfrm>
              <a:off x="8702112" y="2696320"/>
              <a:ext cx="1159329" cy="1159329"/>
            </a:xfrm>
            <a:prstGeom prst="ellipse">
              <a:avLst/>
            </a:prstGeom>
            <a:solidFill>
              <a:srgbClr val="1D202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20" name="object 7">
              <a:extLst>
                <a:ext uri="{FF2B5EF4-FFF2-40B4-BE49-F238E27FC236}">
                  <a16:creationId xmlns:a16="http://schemas.microsoft.com/office/drawing/2014/main" id="{643DF7A6-92CB-7061-C52D-BD8BEC0BED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3535" y="3039193"/>
              <a:ext cx="630705" cy="630705"/>
            </a:xfrm>
            <a:prstGeom prst="rect">
              <a:avLst/>
            </a:prstGeom>
          </p:spPr>
        </p:pic>
      </p:grpSp>
      <p:sp>
        <p:nvSpPr>
          <p:cNvPr id="2" name="Текст 17">
            <a:extLst>
              <a:ext uri="{FF2B5EF4-FFF2-40B4-BE49-F238E27FC236}">
                <a16:creationId xmlns:a16="http://schemas.microsoft.com/office/drawing/2014/main" id="{D66200CC-E050-861B-5FCF-DB93C44A946C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4413753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rgbClr val="FFDD2D"/>
                </a:solidFill>
                <a:latin typeface="Tinkoff Sans" panose="02000506050000020004" pitchFamily="2" charset="0"/>
              </a:rPr>
              <a:t>План</a:t>
            </a: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 доклада</a:t>
            </a:r>
          </a:p>
          <a:p>
            <a:pPr hangingPunct="1"/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691CCFED-955C-F16B-E61B-ADB668FF0A5D}"/>
              </a:ext>
            </a:extLst>
          </p:cNvPr>
          <p:cNvSpPr txBox="1">
            <a:spLocks/>
          </p:cNvSpPr>
          <p:nvPr/>
        </p:nvSpPr>
        <p:spPr>
          <a:xfrm>
            <a:off x="10721823" y="2905274"/>
            <a:ext cx="4778878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4000" dirty="0" err="1">
                <a:solidFill>
                  <a:schemeClr val="tx1"/>
                </a:solidFill>
                <a:latin typeface="Tinkoff Sans" panose="02000506050000020004" pitchFamily="2" charset="0"/>
              </a:rPr>
              <a:t>Демо</a:t>
            </a:r>
            <a:r>
              <a:rPr lang="ru-RU" sz="4000" dirty="0">
                <a:solidFill>
                  <a:schemeClr val="tx1"/>
                </a:solidFill>
                <a:latin typeface="Tinkoff Sans" panose="02000506050000020004" pitchFamily="2" charset="0"/>
              </a:rPr>
              <a:t> на </a:t>
            </a:r>
            <a:r>
              <a:rPr lang="en-US" sz="4000" dirty="0">
                <a:solidFill>
                  <a:schemeClr val="tx1"/>
                </a:solidFill>
                <a:latin typeface="Tinkoff Sans" panose="02000506050000020004" pitchFamily="2" charset="0"/>
              </a:rPr>
              <a:t>Maven\Gradle</a:t>
            </a:r>
            <a:endParaRPr lang="ru-RU" sz="4000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9E61D69-9AF5-B024-E6BE-5E6261832CBD}"/>
              </a:ext>
            </a:extLst>
          </p:cNvPr>
          <p:cNvGrpSpPr/>
          <p:nvPr/>
        </p:nvGrpSpPr>
        <p:grpSpPr>
          <a:xfrm>
            <a:off x="9210467" y="4165489"/>
            <a:ext cx="7492393" cy="2410571"/>
            <a:chOff x="8702112" y="2696320"/>
            <a:chExt cx="7492393" cy="2410571"/>
          </a:xfrm>
        </p:grpSpPr>
        <p:sp>
          <p:nvSpPr>
            <p:cNvPr id="32" name="Скругленный прямоугольник 31">
              <a:extLst>
                <a:ext uri="{FF2B5EF4-FFF2-40B4-BE49-F238E27FC236}">
                  <a16:creationId xmlns:a16="http://schemas.microsoft.com/office/drawing/2014/main" id="{084AA085-E4C3-7D4A-7915-E843EF3D3AE2}"/>
                </a:ext>
              </a:extLst>
            </p:cNvPr>
            <p:cNvSpPr/>
            <p:nvPr/>
          </p:nvSpPr>
          <p:spPr>
            <a:xfrm>
              <a:off x="9260901" y="3163367"/>
              <a:ext cx="6933604" cy="1943524"/>
            </a:xfrm>
            <a:prstGeom prst="roundRect">
              <a:avLst>
                <a:gd name="adj" fmla="val 9499"/>
              </a:avLst>
            </a:prstGeom>
            <a:solidFill>
              <a:srgbClr val="333333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2CB5DCDC-B025-94A3-B8B5-F2F749FFCF2B}"/>
                </a:ext>
              </a:extLst>
            </p:cNvPr>
            <p:cNvSpPr/>
            <p:nvPr/>
          </p:nvSpPr>
          <p:spPr>
            <a:xfrm>
              <a:off x="8702112" y="2696320"/>
              <a:ext cx="1159329" cy="1159329"/>
            </a:xfrm>
            <a:prstGeom prst="ellipse">
              <a:avLst/>
            </a:prstGeom>
            <a:solidFill>
              <a:srgbClr val="1D202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34" name="object 7">
              <a:extLst>
                <a:ext uri="{FF2B5EF4-FFF2-40B4-BE49-F238E27FC236}">
                  <a16:creationId xmlns:a16="http://schemas.microsoft.com/office/drawing/2014/main" id="{95B885E9-488E-4925-9F51-6ED34E22938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3535" y="3039193"/>
              <a:ext cx="630705" cy="630705"/>
            </a:xfrm>
            <a:prstGeom prst="rect">
              <a:avLst/>
            </a:prstGeom>
          </p:spPr>
        </p:pic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510B54BC-0F34-E7E6-9AFD-16053F66F4F4}"/>
              </a:ext>
            </a:extLst>
          </p:cNvPr>
          <p:cNvGrpSpPr/>
          <p:nvPr/>
        </p:nvGrpSpPr>
        <p:grpSpPr>
          <a:xfrm>
            <a:off x="9210467" y="6579807"/>
            <a:ext cx="7492393" cy="2410571"/>
            <a:chOff x="8702112" y="2696320"/>
            <a:chExt cx="7492393" cy="2410571"/>
          </a:xfrm>
        </p:grpSpPr>
        <p:sp>
          <p:nvSpPr>
            <p:cNvPr id="36" name="Скругленный прямоугольник 35">
              <a:extLst>
                <a:ext uri="{FF2B5EF4-FFF2-40B4-BE49-F238E27FC236}">
                  <a16:creationId xmlns:a16="http://schemas.microsoft.com/office/drawing/2014/main" id="{363D570A-9269-826A-9B7D-D8DE9C15D1F5}"/>
                </a:ext>
              </a:extLst>
            </p:cNvPr>
            <p:cNvSpPr/>
            <p:nvPr/>
          </p:nvSpPr>
          <p:spPr>
            <a:xfrm>
              <a:off x="9260901" y="3163367"/>
              <a:ext cx="6933604" cy="1943524"/>
            </a:xfrm>
            <a:prstGeom prst="roundRect">
              <a:avLst>
                <a:gd name="adj" fmla="val 9499"/>
              </a:avLst>
            </a:prstGeom>
            <a:solidFill>
              <a:srgbClr val="333333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7EE34E8F-5A3F-9C06-2350-67D42749D344}"/>
                </a:ext>
              </a:extLst>
            </p:cNvPr>
            <p:cNvSpPr/>
            <p:nvPr/>
          </p:nvSpPr>
          <p:spPr>
            <a:xfrm>
              <a:off x="8702112" y="2696320"/>
              <a:ext cx="1159329" cy="1159329"/>
            </a:xfrm>
            <a:prstGeom prst="ellipse">
              <a:avLst/>
            </a:prstGeom>
            <a:solidFill>
              <a:srgbClr val="1D202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38" name="object 7">
              <a:extLst>
                <a:ext uri="{FF2B5EF4-FFF2-40B4-BE49-F238E27FC236}">
                  <a16:creationId xmlns:a16="http://schemas.microsoft.com/office/drawing/2014/main" id="{ADB549F6-45DD-17B3-34A0-668EC3083B0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3535" y="3039193"/>
              <a:ext cx="630705" cy="630705"/>
            </a:xfrm>
            <a:prstGeom prst="rect">
              <a:avLst/>
            </a:prstGeom>
          </p:spPr>
        </p:pic>
      </p:grp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BB14CFB6-6067-74CE-8B43-6CB891EE69C7}"/>
              </a:ext>
            </a:extLst>
          </p:cNvPr>
          <p:cNvSpPr txBox="1">
            <a:spLocks/>
          </p:cNvSpPr>
          <p:nvPr/>
        </p:nvSpPr>
        <p:spPr>
          <a:xfrm>
            <a:off x="10798023" y="5367850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4000" dirty="0">
                <a:solidFill>
                  <a:schemeClr val="tx1"/>
                </a:solidFill>
                <a:latin typeface="Tinkoff Sans" panose="02000506050000020004" pitchFamily="2" charset="0"/>
              </a:rPr>
              <a:t>Зависимости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0FBA1A61-02F5-FAC2-7451-F86EBE6B7E92}"/>
              </a:ext>
            </a:extLst>
          </p:cNvPr>
          <p:cNvSpPr txBox="1">
            <a:spLocks/>
          </p:cNvSpPr>
          <p:nvPr/>
        </p:nvSpPr>
        <p:spPr>
          <a:xfrm>
            <a:off x="10899621" y="773913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4000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A91D171-B62F-066A-5A2A-B516599CFF3E}"/>
              </a:ext>
            </a:extLst>
          </p:cNvPr>
          <p:cNvGrpSpPr/>
          <p:nvPr/>
        </p:nvGrpSpPr>
        <p:grpSpPr>
          <a:xfrm>
            <a:off x="11588410" y="3623308"/>
            <a:ext cx="7418828" cy="6736060"/>
            <a:chOff x="10882226" y="3457817"/>
            <a:chExt cx="7418828" cy="6736060"/>
          </a:xfrm>
        </p:grpSpPr>
        <p:sp>
          <p:nvSpPr>
            <p:cNvPr id="29" name="Скругленный прямоугольник 28">
              <a:extLst>
                <a:ext uri="{FF2B5EF4-FFF2-40B4-BE49-F238E27FC236}">
                  <a16:creationId xmlns:a16="http://schemas.microsoft.com/office/drawing/2014/main" id="{C1D1970E-0636-0FD6-A4E3-CF078AADC2F0}"/>
                </a:ext>
              </a:extLst>
            </p:cNvPr>
            <p:cNvSpPr/>
            <p:nvPr/>
          </p:nvSpPr>
          <p:spPr>
            <a:xfrm>
              <a:off x="13543472" y="3457817"/>
              <a:ext cx="3529506" cy="1129828"/>
            </a:xfrm>
            <a:prstGeom prst="roundRect">
              <a:avLst>
                <a:gd name="adj" fmla="val 26296"/>
              </a:avLst>
            </a:prstGeom>
            <a:solidFill>
              <a:srgbClr val="FFDD2D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32B216-8023-B054-B28E-6AFB4218ED54}"/>
                </a:ext>
              </a:extLst>
            </p:cNvPr>
            <p:cNvSpPr txBox="1"/>
            <p:nvPr/>
          </p:nvSpPr>
          <p:spPr>
            <a:xfrm>
              <a:off x="14444496" y="3638011"/>
              <a:ext cx="169212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rPr>
                <a:t>Project</a:t>
              </a:r>
              <a:endParaRPr kumimoji="0" lang="ru-RU" sz="4400" b="0" i="0" u="none" strike="noStrike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E138D04-0CB2-01AC-4687-64E530639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20297" y="4483660"/>
              <a:ext cx="2575438" cy="1799796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5B5EA638-F52D-01A1-375F-05939986C94E}"/>
                </a:ext>
              </a:extLst>
            </p:cNvPr>
            <p:cNvSpPr/>
            <p:nvPr/>
          </p:nvSpPr>
          <p:spPr>
            <a:xfrm>
              <a:off x="10882226" y="4812652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800" dirty="0" err="1">
                  <a:solidFill>
                    <a:schemeClr val="accent1"/>
                  </a:solidFill>
                </a:rPr>
                <a:t>implementation</a:t>
              </a:r>
              <a:endParaRPr lang="ru-RU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EC6C39A0-5843-63DB-F79D-5335308D0523}"/>
                </a:ext>
              </a:extLst>
            </p:cNvPr>
            <p:cNvCxnSpPr>
              <a:cxnSpLocks/>
            </p:cNvCxnSpPr>
            <p:nvPr/>
          </p:nvCxnSpPr>
          <p:spPr>
            <a:xfrm>
              <a:off x="12716196" y="7487728"/>
              <a:ext cx="3685451" cy="719900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8B6C7B9-C5DA-F649-E7A9-81F920A7F0CD}"/>
                </a:ext>
              </a:extLst>
            </p:cNvPr>
            <p:cNvCxnSpPr>
              <a:cxnSpLocks/>
            </p:cNvCxnSpPr>
            <p:nvPr/>
          </p:nvCxnSpPr>
          <p:spPr>
            <a:xfrm>
              <a:off x="15786340" y="4483660"/>
              <a:ext cx="1569233" cy="3599593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49E7D409-ADC7-5B85-340E-C0ADE6A1CCEA}"/>
                </a:ext>
              </a:extLst>
            </p:cNvPr>
            <p:cNvSpPr/>
            <p:nvPr/>
          </p:nvSpPr>
          <p:spPr>
            <a:xfrm>
              <a:off x="14483791" y="8207628"/>
              <a:ext cx="6238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solidFill>
                    <a:schemeClr val="accent1"/>
                  </a:solidFill>
                </a:rPr>
                <a:t>api</a:t>
              </a:r>
              <a:endParaRPr lang="ru-RU" sz="2800" dirty="0">
                <a:solidFill>
                  <a:schemeClr val="accent1"/>
                </a:solidFill>
              </a:endParaRPr>
            </a:p>
          </p:txBody>
        </p:sp>
        <p:pic>
          <p:nvPicPr>
            <p:cNvPr id="37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682A43F2-22EC-B94F-3880-DEAD599016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1270593" y="6546260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  <p:pic>
          <p:nvPicPr>
            <p:cNvPr id="38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556AF8EA-F7E0-3325-3A2A-0459408FAD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6401647" y="8310941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</p:grpSp>
      <p:sp>
        <p:nvSpPr>
          <p:cNvPr id="5" name="Текст 1">
            <a:extLst>
              <a:ext uri="{FF2B5EF4-FFF2-40B4-BE49-F238E27FC236}">
                <a16:creationId xmlns:a16="http://schemas.microsoft.com/office/drawing/2014/main" id="{6309B381-31C9-805C-839C-198D2F99AADE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611141-3E65-A3E8-0365-8A36E73EB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4" t="1531"/>
          <a:stretch/>
        </p:blipFill>
        <p:spPr>
          <a:xfrm>
            <a:off x="719139" y="3461222"/>
            <a:ext cx="9180512" cy="6979766"/>
          </a:xfrm>
          <a:prstGeom prst="roundRect">
            <a:avLst>
              <a:gd name="adj" fmla="val 6395"/>
            </a:avLst>
          </a:prstGeom>
          <a:ln w="25400">
            <a:solidFill>
              <a:srgbClr val="333333"/>
            </a:solidFill>
          </a:ln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618D5E0-904B-4586-8A49-A82E3AB6BBE2}"/>
              </a:ext>
            </a:extLst>
          </p:cNvPr>
          <p:cNvSpPr/>
          <p:nvPr/>
        </p:nvSpPr>
        <p:spPr>
          <a:xfrm>
            <a:off x="17251864" y="10373656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Reflection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2780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106B3CA-9E61-4A17-AA4A-05313D24B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9"/>
          <a:stretch/>
        </p:blipFill>
        <p:spPr>
          <a:xfrm>
            <a:off x="719138" y="4657104"/>
            <a:ext cx="9521695" cy="4073744"/>
          </a:xfrm>
          <a:prstGeom prst="roundRect">
            <a:avLst>
              <a:gd name="adj" fmla="val 7398"/>
            </a:avLst>
          </a:prstGeom>
          <a:ln w="25400">
            <a:solidFill>
              <a:srgbClr val="333333"/>
            </a:solidFill>
          </a:ln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A9456D1-0261-36A6-FDB1-39D0FFC87DE1}"/>
              </a:ext>
            </a:extLst>
          </p:cNvPr>
          <p:cNvGrpSpPr/>
          <p:nvPr/>
        </p:nvGrpSpPr>
        <p:grpSpPr>
          <a:xfrm>
            <a:off x="11588410" y="3623308"/>
            <a:ext cx="7418828" cy="6736060"/>
            <a:chOff x="10882226" y="3457817"/>
            <a:chExt cx="7418828" cy="6736060"/>
          </a:xfrm>
        </p:grpSpPr>
        <p:sp>
          <p:nvSpPr>
            <p:cNvPr id="26" name="Скругленный прямоугольник 25">
              <a:extLst>
                <a:ext uri="{FF2B5EF4-FFF2-40B4-BE49-F238E27FC236}">
                  <a16:creationId xmlns:a16="http://schemas.microsoft.com/office/drawing/2014/main" id="{49D67222-2B9D-A956-1D1F-6B0A0CCFC2E5}"/>
                </a:ext>
              </a:extLst>
            </p:cNvPr>
            <p:cNvSpPr/>
            <p:nvPr/>
          </p:nvSpPr>
          <p:spPr>
            <a:xfrm>
              <a:off x="13543472" y="3457817"/>
              <a:ext cx="3529506" cy="1129828"/>
            </a:xfrm>
            <a:prstGeom prst="roundRect">
              <a:avLst>
                <a:gd name="adj" fmla="val 26296"/>
              </a:avLst>
            </a:prstGeom>
            <a:solidFill>
              <a:srgbClr val="FFDD2D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9DFE71-9955-4ACD-85DE-A76967B4B5B5}"/>
                </a:ext>
              </a:extLst>
            </p:cNvPr>
            <p:cNvSpPr txBox="1"/>
            <p:nvPr/>
          </p:nvSpPr>
          <p:spPr>
            <a:xfrm>
              <a:off x="14444496" y="3638011"/>
              <a:ext cx="1692128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rPr>
                <a:t>Project</a:t>
              </a:r>
              <a:endParaRPr kumimoji="0" lang="ru-RU" sz="4400" b="0" i="0" u="none" strike="noStrike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331D0A4A-3740-4C80-B2A9-FD69B22EB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20297" y="4483660"/>
              <a:ext cx="2575438" cy="1799796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AC81D49-40FF-446B-91F9-1AE95683EFC9}"/>
                </a:ext>
              </a:extLst>
            </p:cNvPr>
            <p:cNvSpPr/>
            <p:nvPr/>
          </p:nvSpPr>
          <p:spPr>
            <a:xfrm>
              <a:off x="10882226" y="4812652"/>
              <a:ext cx="24096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800" dirty="0" err="1">
                  <a:solidFill>
                    <a:schemeClr val="accent1"/>
                  </a:solidFill>
                </a:rPr>
                <a:t>implementation</a:t>
              </a:r>
              <a:endParaRPr lang="ru-RU" sz="2800" dirty="0">
                <a:solidFill>
                  <a:schemeClr val="accent1"/>
                </a:solidFill>
              </a:endParaRPr>
            </a:p>
          </p:txBody>
        </p: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D4FEF207-42C0-4E13-A6D0-30FF2A5E784D}"/>
                </a:ext>
              </a:extLst>
            </p:cNvPr>
            <p:cNvCxnSpPr>
              <a:cxnSpLocks/>
            </p:cNvCxnSpPr>
            <p:nvPr/>
          </p:nvCxnSpPr>
          <p:spPr>
            <a:xfrm>
              <a:off x="12716196" y="7487728"/>
              <a:ext cx="3685451" cy="719900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DB3DC922-1894-494F-8A09-52D00A3217E2}"/>
                </a:ext>
              </a:extLst>
            </p:cNvPr>
            <p:cNvCxnSpPr>
              <a:cxnSpLocks/>
            </p:cNvCxnSpPr>
            <p:nvPr/>
          </p:nvCxnSpPr>
          <p:spPr>
            <a:xfrm>
              <a:off x="15786340" y="4483660"/>
              <a:ext cx="1569233" cy="3599593"/>
            </a:xfrm>
            <a:prstGeom prst="straightConnector1">
              <a:avLst/>
            </a:prstGeom>
            <a:noFill/>
            <a:ln w="5715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ED6F2C97-0203-4AF6-B90E-4CD8B3C82E69}"/>
                </a:ext>
              </a:extLst>
            </p:cNvPr>
            <p:cNvSpPr/>
            <p:nvPr/>
          </p:nvSpPr>
          <p:spPr>
            <a:xfrm>
              <a:off x="14483791" y="8207628"/>
              <a:ext cx="6238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solidFill>
                    <a:schemeClr val="accent1"/>
                  </a:solidFill>
                </a:rPr>
                <a:t>api</a:t>
              </a:r>
              <a:endParaRPr lang="ru-RU" sz="2800" dirty="0">
                <a:solidFill>
                  <a:schemeClr val="accent1"/>
                </a:solidFill>
              </a:endParaRPr>
            </a:p>
          </p:txBody>
        </p:sp>
        <p:pic>
          <p:nvPicPr>
            <p:cNvPr id="18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24C16C11-E6EF-4DA1-90A7-7A537481ED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1270593" y="6546260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  <p:pic>
          <p:nvPicPr>
            <p:cNvPr id="28" name="Picture 4" descr="File, file format, jar, java archive icon - Download on Iconfinder">
              <a:extLst>
                <a:ext uri="{FF2B5EF4-FFF2-40B4-BE49-F238E27FC236}">
                  <a16:creationId xmlns:a16="http://schemas.microsoft.com/office/drawing/2014/main" id="{52F193D2-EA27-35BC-4DB9-CB7A75BAFF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24" t="-8611" r="-9124" b="-8611"/>
            <a:stretch/>
          </p:blipFill>
          <p:spPr bwMode="auto">
            <a:xfrm>
              <a:off x="16401647" y="8310941"/>
              <a:ext cx="1899407" cy="1882936"/>
            </a:xfrm>
            <a:prstGeom prst="roundRect">
              <a:avLst/>
            </a:prstGeom>
            <a:solidFill>
              <a:schemeClr val="accent6"/>
            </a:solidFill>
          </p:spPr>
        </p:pic>
      </p:grpSp>
      <p:sp>
        <p:nvSpPr>
          <p:cNvPr id="3" name="Текст 1">
            <a:extLst>
              <a:ext uri="{FF2B5EF4-FFF2-40B4-BE49-F238E27FC236}">
                <a16:creationId xmlns:a16="http://schemas.microsoft.com/office/drawing/2014/main" id="{0491D242-B201-FDA4-1DE4-6FD5D9E0C905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167D2E1-2ABA-4019-B1C4-1130429606BB}"/>
              </a:ext>
            </a:extLst>
          </p:cNvPr>
          <p:cNvSpPr/>
          <p:nvPr/>
        </p:nvSpPr>
        <p:spPr>
          <a:xfrm>
            <a:off x="17251864" y="10373656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Reflection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51314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0CA071-206C-4C78-A542-53DB9575D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50" y="719138"/>
            <a:ext cx="9129486" cy="9726690"/>
          </a:xfrm>
          <a:prstGeom prst="roundRect">
            <a:avLst>
              <a:gd name="adj" fmla="val 3163"/>
            </a:avLst>
          </a:prstGeom>
          <a:ln w="25400">
            <a:solidFill>
              <a:srgbClr val="33333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03A6C-7953-0FFE-C411-273AF63B42BA}"/>
              </a:ext>
            </a:extLst>
          </p:cNvPr>
          <p:cNvSpPr txBox="1"/>
          <p:nvPr/>
        </p:nvSpPr>
        <p:spPr>
          <a:xfrm rot="16200000">
            <a:off x="-3997350" y="4202137"/>
            <a:ext cx="10650281" cy="182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0"/>
              </a:lnSpc>
            </a:pPr>
            <a:r>
              <a:rPr lang="ru-RU" sz="12000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Эксперимент</a:t>
            </a:r>
          </a:p>
        </p:txBody>
      </p:sp>
      <p:sp>
        <p:nvSpPr>
          <p:cNvPr id="5" name="Стрелка: вправо 6">
            <a:extLst>
              <a:ext uri="{FF2B5EF4-FFF2-40B4-BE49-F238E27FC236}">
                <a16:creationId xmlns:a16="http://schemas.microsoft.com/office/drawing/2014/main" id="{F5D7A997-0D21-ABAA-8E32-C1DE5591181F}"/>
              </a:ext>
            </a:extLst>
          </p:cNvPr>
          <p:cNvSpPr/>
          <p:nvPr/>
        </p:nvSpPr>
        <p:spPr>
          <a:xfrm>
            <a:off x="7411565" y="6432716"/>
            <a:ext cx="974360" cy="344774"/>
          </a:xfrm>
          <a:prstGeom prst="notchedRightArrow">
            <a:avLst/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6171204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0C51F6-2DC5-4D50-B145-1FD5D406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50" y="719138"/>
            <a:ext cx="9087952" cy="9721850"/>
          </a:xfrm>
          <a:prstGeom prst="roundRect">
            <a:avLst>
              <a:gd name="adj" fmla="val 3219"/>
            </a:avLst>
          </a:prstGeom>
          <a:ln w="25400">
            <a:solidFill>
              <a:srgbClr val="333333"/>
            </a:solidFill>
          </a:ln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C7B7E7ED-C58A-42C4-8E1F-2BC078297EB4}"/>
              </a:ext>
            </a:extLst>
          </p:cNvPr>
          <p:cNvSpPr/>
          <p:nvPr/>
        </p:nvSpPr>
        <p:spPr>
          <a:xfrm>
            <a:off x="7672822" y="5235288"/>
            <a:ext cx="974360" cy="344774"/>
          </a:xfrm>
          <a:prstGeom prst="notchedRightArrow">
            <a:avLst/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30A236B0-01B5-4868-AFD5-058D96FF13DE}"/>
              </a:ext>
            </a:extLst>
          </p:cNvPr>
          <p:cNvSpPr/>
          <p:nvPr/>
        </p:nvSpPr>
        <p:spPr>
          <a:xfrm>
            <a:off x="7672822" y="3466679"/>
            <a:ext cx="974360" cy="344774"/>
          </a:xfrm>
          <a:prstGeom prst="notchedRightArrow">
            <a:avLst/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02F1A1-B345-2F31-239E-FB786FADF0FB}"/>
              </a:ext>
            </a:extLst>
          </p:cNvPr>
          <p:cNvSpPr txBox="1"/>
          <p:nvPr/>
        </p:nvSpPr>
        <p:spPr>
          <a:xfrm rot="16200000">
            <a:off x="-3997350" y="4202137"/>
            <a:ext cx="10650281" cy="182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0"/>
              </a:lnSpc>
            </a:pPr>
            <a:r>
              <a:rPr lang="ru-RU" sz="12000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Эксперимент</a:t>
            </a:r>
          </a:p>
        </p:txBody>
      </p:sp>
    </p:spTree>
    <p:extLst>
      <p:ext uri="{BB962C8B-B14F-4D97-AF65-F5344CB8AC3E}">
        <p14:creationId xmlns:p14="http://schemas.microsoft.com/office/powerpoint/2010/main" val="376540398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A194C-A4D0-42E9-A7DA-85852B72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56" y="719137"/>
            <a:ext cx="12653282" cy="9721851"/>
          </a:xfrm>
          <a:prstGeom prst="roundRect">
            <a:avLst>
              <a:gd name="adj" fmla="val 2758"/>
            </a:avLst>
          </a:prstGeom>
          <a:ln w="25400">
            <a:solidFill>
              <a:srgbClr val="333333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43D6BE-1BF8-73A1-12B2-03A770396B03}"/>
              </a:ext>
            </a:extLst>
          </p:cNvPr>
          <p:cNvSpPr txBox="1"/>
          <p:nvPr/>
        </p:nvSpPr>
        <p:spPr>
          <a:xfrm rot="16200000">
            <a:off x="-3997350" y="4202137"/>
            <a:ext cx="10650281" cy="182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0"/>
              </a:lnSpc>
            </a:pPr>
            <a:r>
              <a:rPr lang="ru-RU" sz="12000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Эксперимент</a:t>
            </a:r>
          </a:p>
        </p:txBody>
      </p:sp>
    </p:spTree>
    <p:extLst>
      <p:ext uri="{BB962C8B-B14F-4D97-AF65-F5344CB8AC3E}">
        <p14:creationId xmlns:p14="http://schemas.microsoft.com/office/powerpoint/2010/main" val="295819573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1BB4A3-4E3B-A3EA-13F0-F8734970DF64}"/>
              </a:ext>
            </a:extLst>
          </p:cNvPr>
          <p:cNvSpPr txBox="1"/>
          <p:nvPr/>
        </p:nvSpPr>
        <p:spPr>
          <a:xfrm rot="16200000">
            <a:off x="-3997350" y="4202137"/>
            <a:ext cx="10650281" cy="182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0"/>
              </a:lnSpc>
            </a:pPr>
            <a:r>
              <a:rPr lang="ru-RU" sz="12000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Эксперимент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0E8506-A7DA-5722-9E18-BC7C927F2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" t="1892" b="1664"/>
          <a:stretch/>
        </p:blipFill>
        <p:spPr>
          <a:xfrm>
            <a:off x="4059044" y="2743201"/>
            <a:ext cx="14986194" cy="5687122"/>
          </a:xfrm>
          <a:prstGeom prst="roundRect">
            <a:avLst>
              <a:gd name="adj" fmla="val 6465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106710739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9E215E-192D-2F92-30F9-121E2F826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" t="1892" b="1664"/>
          <a:stretch/>
        </p:blipFill>
        <p:spPr>
          <a:xfrm>
            <a:off x="4059044" y="2743201"/>
            <a:ext cx="14986194" cy="5687122"/>
          </a:xfrm>
          <a:prstGeom prst="roundRect">
            <a:avLst>
              <a:gd name="adj" fmla="val 6465"/>
            </a:avLst>
          </a:prstGeom>
          <a:ln w="25400">
            <a:solidFill>
              <a:srgbClr val="33333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4AED15-C790-90DB-2F21-766AF132B676}"/>
              </a:ext>
            </a:extLst>
          </p:cNvPr>
          <p:cNvSpPr txBox="1"/>
          <p:nvPr/>
        </p:nvSpPr>
        <p:spPr>
          <a:xfrm rot="16200000">
            <a:off x="-3997350" y="4202137"/>
            <a:ext cx="10650281" cy="182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0"/>
              </a:lnSpc>
            </a:pPr>
            <a:r>
              <a:rPr lang="ru-RU" sz="12000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Эксперимент</a:t>
            </a:r>
          </a:p>
        </p:txBody>
      </p:sp>
      <p:sp>
        <p:nvSpPr>
          <p:cNvPr id="7" name="Стрелка: вправо 5">
            <a:extLst>
              <a:ext uri="{FF2B5EF4-FFF2-40B4-BE49-F238E27FC236}">
                <a16:creationId xmlns:a16="http://schemas.microsoft.com/office/drawing/2014/main" id="{19648ECD-29B4-00CF-6643-BF517A7AE72A}"/>
              </a:ext>
            </a:extLst>
          </p:cNvPr>
          <p:cNvSpPr/>
          <p:nvPr/>
        </p:nvSpPr>
        <p:spPr>
          <a:xfrm rot="19737807">
            <a:off x="3952151" y="4544571"/>
            <a:ext cx="974360" cy="344774"/>
          </a:xfrm>
          <a:prstGeom prst="notched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992317732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69DB8D-C675-27B6-052B-31C54B828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" t="1892" b="1664"/>
          <a:stretch/>
        </p:blipFill>
        <p:spPr>
          <a:xfrm>
            <a:off x="4059044" y="2743201"/>
            <a:ext cx="14986194" cy="5687122"/>
          </a:xfrm>
          <a:prstGeom prst="roundRect">
            <a:avLst>
              <a:gd name="adj" fmla="val 6465"/>
            </a:avLst>
          </a:prstGeom>
          <a:ln w="25400">
            <a:solidFill>
              <a:srgbClr val="333333"/>
            </a:solidFill>
          </a:ln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44757558-3D4D-4923-9CC3-3E6852E4C7D3}"/>
              </a:ext>
            </a:extLst>
          </p:cNvPr>
          <p:cNvSpPr/>
          <p:nvPr/>
        </p:nvSpPr>
        <p:spPr>
          <a:xfrm rot="19737807">
            <a:off x="3952151" y="4544571"/>
            <a:ext cx="974360" cy="344774"/>
          </a:xfrm>
          <a:prstGeom prst="notched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625B6963-08B0-4E93-B860-281C54142E07}"/>
              </a:ext>
            </a:extLst>
          </p:cNvPr>
          <p:cNvSpPr/>
          <p:nvPr/>
        </p:nvSpPr>
        <p:spPr>
          <a:xfrm rot="19737807">
            <a:off x="7017776" y="5857731"/>
            <a:ext cx="974360" cy="344774"/>
          </a:xfrm>
          <a:prstGeom prst="notched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0558D1DD-0E0E-4C4F-89A8-6BFE64BFFA1B}"/>
              </a:ext>
            </a:extLst>
          </p:cNvPr>
          <p:cNvSpPr/>
          <p:nvPr/>
        </p:nvSpPr>
        <p:spPr>
          <a:xfrm rot="19737807">
            <a:off x="11033308" y="5857731"/>
            <a:ext cx="974360" cy="344774"/>
          </a:xfrm>
          <a:prstGeom prst="notched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2EDC7-A92F-A317-74D2-245B3CE12BFD}"/>
              </a:ext>
            </a:extLst>
          </p:cNvPr>
          <p:cNvSpPr txBox="1"/>
          <p:nvPr/>
        </p:nvSpPr>
        <p:spPr>
          <a:xfrm rot="16200000">
            <a:off x="-3997350" y="4202137"/>
            <a:ext cx="10650281" cy="182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0"/>
              </a:lnSpc>
            </a:pPr>
            <a:r>
              <a:rPr lang="ru-RU" sz="12000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Эксперимент</a:t>
            </a:r>
          </a:p>
        </p:txBody>
      </p:sp>
    </p:spTree>
    <p:extLst>
      <p:ext uri="{BB962C8B-B14F-4D97-AF65-F5344CB8AC3E}">
        <p14:creationId xmlns:p14="http://schemas.microsoft.com/office/powerpoint/2010/main" val="213559643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91AB47-36BB-98BD-03AE-5CF756464791}"/>
              </a:ext>
            </a:extLst>
          </p:cNvPr>
          <p:cNvSpPr txBox="1"/>
          <p:nvPr/>
        </p:nvSpPr>
        <p:spPr>
          <a:xfrm rot="16200000">
            <a:off x="-3767815" y="4431671"/>
            <a:ext cx="10079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Эксперимент</a:t>
            </a:r>
            <a:endParaRPr lang="en-US" sz="12000" b="1" dirty="0">
              <a:solidFill>
                <a:schemeClr val="accent5">
                  <a:lumMod val="20000"/>
                  <a:lumOff val="8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16C2F9-CB14-4ACD-A3E1-101B120E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711" y="719138"/>
            <a:ext cx="16083527" cy="9721850"/>
          </a:xfrm>
          <a:prstGeom prst="roundRect">
            <a:avLst>
              <a:gd name="adj" fmla="val 3132"/>
            </a:avLst>
          </a:prstGeom>
          <a:ln w="25400">
            <a:solidFill>
              <a:srgbClr val="787D86">
                <a:alpha val="3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2669342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B1BDE2-56DF-4857-841E-4E52EB3B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71" y="3402500"/>
            <a:ext cx="10774558" cy="7038488"/>
          </a:xfrm>
          <a:prstGeom prst="roundRect">
            <a:avLst>
              <a:gd name="adj" fmla="val 5531"/>
            </a:avLst>
          </a:prstGeom>
          <a:ln w="25400">
            <a:solidFill>
              <a:srgbClr val="333333"/>
            </a:solidFill>
          </a:ln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6B345DFE-126D-1E50-7CBF-DC968278C98F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Конфигурации</a:t>
            </a:r>
          </a:p>
        </p:txBody>
      </p:sp>
    </p:spTree>
    <p:extLst>
      <p:ext uri="{BB962C8B-B14F-4D97-AF65-F5344CB8AC3E}">
        <p14:creationId xmlns:p14="http://schemas.microsoft.com/office/powerpoint/2010/main" val="34477579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35762" y="611882"/>
            <a:ext cx="5713163" cy="3207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Общие </a:t>
            </a:r>
            <a:r>
              <a:rPr lang="ru-RU" sz="6000" b="1" dirty="0">
                <a:solidFill>
                  <a:srgbClr val="FFDD2D"/>
                </a:solidFill>
                <a:latin typeface="Tinkoff Sans" panose="02000506050000020004" pitchFamily="2" charset="0"/>
              </a:rPr>
              <a:t>действия</a:t>
            </a: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 с </a:t>
            </a:r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java </a:t>
            </a: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приложением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A5792EF-F7FA-83FD-83E6-9D0CA50F6151}"/>
              </a:ext>
            </a:extLst>
          </p:cNvPr>
          <p:cNvGrpSpPr/>
          <p:nvPr/>
        </p:nvGrpSpPr>
        <p:grpSpPr>
          <a:xfrm>
            <a:off x="9582428" y="2215857"/>
            <a:ext cx="8483163" cy="7134989"/>
            <a:chOff x="9348964" y="2884077"/>
            <a:chExt cx="8483163" cy="7134989"/>
          </a:xfrm>
        </p:grpSpPr>
        <p:sp>
          <p:nvSpPr>
            <p:cNvPr id="6" name="Текст 15">
              <a:extLst>
                <a:ext uri="{FF2B5EF4-FFF2-40B4-BE49-F238E27FC236}">
                  <a16:creationId xmlns:a16="http://schemas.microsoft.com/office/drawing/2014/main" id="{A63A03D0-FCA5-4239-ACA5-1C7F9D9165DB}"/>
                </a:ext>
              </a:extLst>
            </p:cNvPr>
            <p:cNvSpPr txBox="1">
              <a:spLocks/>
            </p:cNvSpPr>
            <p:nvPr/>
          </p:nvSpPr>
          <p:spPr>
            <a:xfrm>
              <a:off x="9348964" y="2884077"/>
              <a:ext cx="1419190" cy="850987"/>
            </a:xfrm>
            <a:prstGeom prst="rect">
              <a:avLst/>
            </a:prstGeom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anchor="ctr" anchorCtr="0">
              <a:noAutofit/>
            </a:bodyPr>
            <a:lstStyle>
              <a:lvl1pPr marL="377396" marR="0" indent="-377396" algn="l" defTabSz="1509582" rtl="0" latinLnBrk="0">
                <a:lnSpc>
                  <a:spcPct val="118000"/>
                </a:lnSpc>
                <a:spcBef>
                  <a:spcPts val="1600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None/>
                <a:tabLst/>
                <a:defRPr sz="6000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1pPr>
              <a:lvl2pPr marL="708566" marR="0" indent="-438064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2pPr>
              <a:lvl3pPr marL="1417132" marR="0" indent="-517712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3pPr>
              <a:lvl4pPr marL="2125697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4pPr>
              <a:lvl5pPr marL="3560341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5pPr>
              <a:lvl6pPr marL="4303145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6pPr>
              <a:lvl7pPr marL="5045952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7pPr>
              <a:lvl8pPr marL="5788754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8pPr>
              <a:lvl9pPr marL="6531561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ru-RU" sz="4500" b="1" dirty="0">
                  <a:solidFill>
                    <a:schemeClr val="accent1"/>
                  </a:solidFill>
                  <a:latin typeface="Tinkoff Sans" panose="02000506050000020004" pitchFamily="2" charset="0"/>
                </a:rPr>
                <a:t>01</a:t>
              </a:r>
            </a:p>
          </p:txBody>
        </p:sp>
        <p:sp>
          <p:nvSpPr>
            <p:cNvPr id="7" name="Текст 22">
              <a:extLst>
                <a:ext uri="{FF2B5EF4-FFF2-40B4-BE49-F238E27FC236}">
                  <a16:creationId xmlns:a16="http://schemas.microsoft.com/office/drawing/2014/main" id="{AB74A9FD-57E4-48D9-8976-AB9A98474A64}"/>
                </a:ext>
              </a:extLst>
            </p:cNvPr>
            <p:cNvSpPr txBox="1">
              <a:spLocks/>
            </p:cNvSpPr>
            <p:nvPr/>
          </p:nvSpPr>
          <p:spPr>
            <a:xfrm>
              <a:off x="10804629" y="3129051"/>
              <a:ext cx="6568972" cy="581950"/>
            </a:xfrm>
            <a:prstGeom prst="rect">
              <a:avLst/>
            </a:prstGeom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bIns="0"/>
            <a:lstStyle>
              <a:lvl1pPr marL="0" marR="5085" indent="13351" algn="l" defTabSz="457200" rtl="0" latinLnBrk="0">
                <a:lnSpc>
                  <a:spcPts val="3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None/>
                <a:tabLst/>
                <a:defRPr sz="2200" b="0" i="0" u="none" strike="noStrike" cap="none" spc="0" baseline="0">
                  <a:solidFill>
                    <a:srgbClr val="1E1E1E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1pPr>
              <a:lvl2pPr marL="708566" marR="0" indent="-438064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2pPr>
              <a:lvl3pPr marL="1417132" marR="0" indent="-517712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3pPr>
              <a:lvl4pPr marL="2125697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4pPr>
              <a:lvl5pPr marL="3560341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5pPr>
              <a:lvl6pPr marL="4303145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6pPr>
              <a:lvl7pPr marL="5045952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7pPr>
              <a:lvl8pPr marL="5788754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8pPr>
              <a:lvl9pPr marL="6531561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9pPr>
            </a:lstStyle>
            <a:p>
              <a:pPr hangingPunct="1">
                <a:lnSpc>
                  <a:spcPts val="3600"/>
                </a:lnSpc>
              </a:pPr>
              <a:r>
                <a:rPr lang="ru-RU" sz="3600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Скачивание зависимостей</a:t>
              </a:r>
            </a:p>
          </p:txBody>
        </p:sp>
        <p:sp>
          <p:nvSpPr>
            <p:cNvPr id="8" name="Текст 15">
              <a:extLst>
                <a:ext uri="{FF2B5EF4-FFF2-40B4-BE49-F238E27FC236}">
                  <a16:creationId xmlns:a16="http://schemas.microsoft.com/office/drawing/2014/main" id="{7B7B86CC-AF61-445F-889F-3BE2C8783817}"/>
                </a:ext>
              </a:extLst>
            </p:cNvPr>
            <p:cNvSpPr txBox="1">
              <a:spLocks/>
            </p:cNvSpPr>
            <p:nvPr/>
          </p:nvSpPr>
          <p:spPr>
            <a:xfrm>
              <a:off x="9348964" y="4382323"/>
              <a:ext cx="1419190" cy="850987"/>
            </a:xfrm>
            <a:prstGeom prst="rect">
              <a:avLst/>
            </a:prstGeom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anchor="ctr" anchorCtr="0">
              <a:noAutofit/>
            </a:bodyPr>
            <a:lstStyle>
              <a:lvl1pPr marL="377396" marR="0" indent="-377396" algn="l" defTabSz="1509582" rtl="0" latinLnBrk="0">
                <a:lnSpc>
                  <a:spcPct val="118000"/>
                </a:lnSpc>
                <a:spcBef>
                  <a:spcPts val="1600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None/>
                <a:tabLst/>
                <a:defRPr sz="6000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1pPr>
              <a:lvl2pPr marL="708566" marR="0" indent="-438064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2pPr>
              <a:lvl3pPr marL="1417132" marR="0" indent="-517712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3pPr>
              <a:lvl4pPr marL="2125697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4pPr>
              <a:lvl5pPr marL="3560341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5pPr>
              <a:lvl6pPr marL="4303145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6pPr>
              <a:lvl7pPr marL="5045952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7pPr>
              <a:lvl8pPr marL="5788754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8pPr>
              <a:lvl9pPr marL="6531561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ru-RU" sz="4500" b="1" dirty="0">
                  <a:solidFill>
                    <a:schemeClr val="accent1"/>
                  </a:solidFill>
                  <a:latin typeface="Tinkoff Sans" panose="02000506050000020004" pitchFamily="2" charset="0"/>
                </a:rPr>
                <a:t>0</a:t>
              </a:r>
              <a:r>
                <a:rPr lang="en-US" sz="4500" b="1" dirty="0">
                  <a:solidFill>
                    <a:schemeClr val="accent1"/>
                  </a:solidFill>
                  <a:latin typeface="Tinkoff Sans" panose="02000506050000020004" pitchFamily="2" charset="0"/>
                </a:rPr>
                <a:t>2</a:t>
              </a:r>
              <a:endParaRPr lang="ru-RU" sz="4500" b="1" dirty="0">
                <a:solidFill>
                  <a:schemeClr val="accent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" name="Текст 22">
              <a:extLst>
                <a:ext uri="{FF2B5EF4-FFF2-40B4-BE49-F238E27FC236}">
                  <a16:creationId xmlns:a16="http://schemas.microsoft.com/office/drawing/2014/main" id="{7FA3408D-CCA7-4D78-B318-AA0F1B2793D0}"/>
                </a:ext>
              </a:extLst>
            </p:cNvPr>
            <p:cNvSpPr txBox="1">
              <a:spLocks/>
            </p:cNvSpPr>
            <p:nvPr/>
          </p:nvSpPr>
          <p:spPr>
            <a:xfrm>
              <a:off x="10804628" y="4627297"/>
              <a:ext cx="6568972" cy="581950"/>
            </a:xfrm>
            <a:prstGeom prst="rect">
              <a:avLst/>
            </a:prstGeom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bIns="0"/>
            <a:lstStyle>
              <a:lvl1pPr marL="0" marR="5085" indent="13351" algn="l" defTabSz="457200" rtl="0" latinLnBrk="0">
                <a:lnSpc>
                  <a:spcPts val="3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None/>
                <a:tabLst/>
                <a:defRPr sz="2200" b="0" i="0" u="none" strike="noStrike" cap="none" spc="0" baseline="0">
                  <a:solidFill>
                    <a:srgbClr val="1E1E1E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1pPr>
              <a:lvl2pPr marL="708566" marR="0" indent="-438064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2pPr>
              <a:lvl3pPr marL="1417132" marR="0" indent="-517712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3pPr>
              <a:lvl4pPr marL="2125697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4pPr>
              <a:lvl5pPr marL="3560341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5pPr>
              <a:lvl6pPr marL="4303145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6pPr>
              <a:lvl7pPr marL="5045952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7pPr>
              <a:lvl8pPr marL="5788754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8pPr>
              <a:lvl9pPr marL="6531561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9pPr>
            </a:lstStyle>
            <a:p>
              <a:pPr hangingPunct="1">
                <a:lnSpc>
                  <a:spcPts val="3600"/>
                </a:lnSpc>
              </a:pPr>
              <a:r>
                <a:rPr lang="ru-RU" sz="3600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Компиляция и запаковка </a:t>
              </a:r>
              <a:r>
                <a:rPr lang="en-US" sz="3600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jar</a:t>
              </a:r>
              <a:endParaRPr lang="ru-RU" sz="3600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" name="Текст 15">
              <a:extLst>
                <a:ext uri="{FF2B5EF4-FFF2-40B4-BE49-F238E27FC236}">
                  <a16:creationId xmlns:a16="http://schemas.microsoft.com/office/drawing/2014/main" id="{F9C6E68C-B5B6-44F0-B442-DC9CF02115F2}"/>
                </a:ext>
              </a:extLst>
            </p:cNvPr>
            <p:cNvSpPr txBox="1">
              <a:spLocks/>
            </p:cNvSpPr>
            <p:nvPr/>
          </p:nvSpPr>
          <p:spPr>
            <a:xfrm>
              <a:off x="9348964" y="5856506"/>
              <a:ext cx="1419190" cy="850987"/>
            </a:xfrm>
            <a:prstGeom prst="rect">
              <a:avLst/>
            </a:prstGeom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anchor="ctr" anchorCtr="0">
              <a:noAutofit/>
            </a:bodyPr>
            <a:lstStyle>
              <a:lvl1pPr marL="377396" marR="0" indent="-377396" algn="l" defTabSz="1509582" rtl="0" latinLnBrk="0">
                <a:lnSpc>
                  <a:spcPct val="118000"/>
                </a:lnSpc>
                <a:spcBef>
                  <a:spcPts val="1600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None/>
                <a:tabLst/>
                <a:defRPr sz="6000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1pPr>
              <a:lvl2pPr marL="708566" marR="0" indent="-438064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2pPr>
              <a:lvl3pPr marL="1417132" marR="0" indent="-517712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3pPr>
              <a:lvl4pPr marL="2125697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4pPr>
              <a:lvl5pPr marL="3560341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5pPr>
              <a:lvl6pPr marL="4303145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6pPr>
              <a:lvl7pPr marL="5045952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7pPr>
              <a:lvl8pPr marL="5788754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8pPr>
              <a:lvl9pPr marL="6531561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ru-RU" sz="4500" b="1" dirty="0">
                  <a:solidFill>
                    <a:schemeClr val="accent1"/>
                  </a:solidFill>
                  <a:latin typeface="Tinkoff Sans" panose="02000506050000020004" pitchFamily="2" charset="0"/>
                </a:rPr>
                <a:t>0</a:t>
              </a:r>
              <a:r>
                <a:rPr lang="en-US" sz="4500" b="1" dirty="0">
                  <a:solidFill>
                    <a:schemeClr val="accent1"/>
                  </a:solidFill>
                  <a:latin typeface="Tinkoff Sans" panose="02000506050000020004" pitchFamily="2" charset="0"/>
                </a:rPr>
                <a:t>3</a:t>
              </a:r>
              <a:endParaRPr lang="ru-RU" sz="4500" b="1" dirty="0">
                <a:solidFill>
                  <a:schemeClr val="accent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" name="Текст 22">
              <a:extLst>
                <a:ext uri="{FF2B5EF4-FFF2-40B4-BE49-F238E27FC236}">
                  <a16:creationId xmlns:a16="http://schemas.microsoft.com/office/drawing/2014/main" id="{BE2C8737-0AF0-4134-B1C4-F26DDC661B64}"/>
                </a:ext>
              </a:extLst>
            </p:cNvPr>
            <p:cNvSpPr txBox="1">
              <a:spLocks/>
            </p:cNvSpPr>
            <p:nvPr/>
          </p:nvSpPr>
          <p:spPr>
            <a:xfrm>
              <a:off x="10804628" y="6055287"/>
              <a:ext cx="7027499" cy="652206"/>
            </a:xfrm>
            <a:prstGeom prst="rect">
              <a:avLst/>
            </a:prstGeom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bIns="0"/>
            <a:lstStyle>
              <a:lvl1pPr marL="0" marR="5085" indent="13351" algn="l" defTabSz="457200" rtl="0" latinLnBrk="0">
                <a:lnSpc>
                  <a:spcPts val="3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None/>
                <a:tabLst/>
                <a:defRPr sz="2200" b="0" i="0" u="none" strike="noStrike" cap="none" spc="0" baseline="0">
                  <a:solidFill>
                    <a:srgbClr val="1E1E1E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1pPr>
              <a:lvl2pPr marL="708566" marR="0" indent="-438064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2pPr>
              <a:lvl3pPr marL="1417132" marR="0" indent="-517712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3pPr>
              <a:lvl4pPr marL="2125697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4pPr>
              <a:lvl5pPr marL="3560341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5pPr>
              <a:lvl6pPr marL="4303145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6pPr>
              <a:lvl7pPr marL="5045952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7pPr>
              <a:lvl8pPr marL="5788754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8pPr>
              <a:lvl9pPr marL="6531561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9pPr>
            </a:lstStyle>
            <a:p>
              <a:pPr hangingPunct="1">
                <a:lnSpc>
                  <a:spcPts val="3600"/>
                </a:lnSpc>
              </a:pPr>
              <a:r>
                <a:rPr lang="ru-RU" sz="3600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Запуск тестов</a:t>
              </a:r>
            </a:p>
          </p:txBody>
        </p:sp>
        <p:sp>
          <p:nvSpPr>
            <p:cNvPr id="13" name="Текст 15">
              <a:extLst>
                <a:ext uri="{FF2B5EF4-FFF2-40B4-BE49-F238E27FC236}">
                  <a16:creationId xmlns:a16="http://schemas.microsoft.com/office/drawing/2014/main" id="{7C8B160D-0A2C-42EC-B95D-8B7F3BE24884}"/>
                </a:ext>
              </a:extLst>
            </p:cNvPr>
            <p:cNvSpPr txBox="1">
              <a:spLocks/>
            </p:cNvSpPr>
            <p:nvPr/>
          </p:nvSpPr>
          <p:spPr>
            <a:xfrm>
              <a:off x="9348964" y="7354752"/>
              <a:ext cx="1419190" cy="850987"/>
            </a:xfrm>
            <a:prstGeom prst="rect">
              <a:avLst/>
            </a:prstGeom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anchor="ctr" anchorCtr="0">
              <a:noAutofit/>
            </a:bodyPr>
            <a:lstStyle>
              <a:lvl1pPr marL="377396" marR="0" indent="-377396" algn="l" defTabSz="1509582" rtl="0" latinLnBrk="0">
                <a:lnSpc>
                  <a:spcPct val="118000"/>
                </a:lnSpc>
                <a:spcBef>
                  <a:spcPts val="1600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None/>
                <a:tabLst/>
                <a:defRPr sz="6000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1pPr>
              <a:lvl2pPr marL="708566" marR="0" indent="-438064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2pPr>
              <a:lvl3pPr marL="1417132" marR="0" indent="-517712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3pPr>
              <a:lvl4pPr marL="2125697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4pPr>
              <a:lvl5pPr marL="3560341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5pPr>
              <a:lvl6pPr marL="4303145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6pPr>
              <a:lvl7pPr marL="5045952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7pPr>
              <a:lvl8pPr marL="5788754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8pPr>
              <a:lvl9pPr marL="6531561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ru-RU" sz="4500" b="1" dirty="0">
                  <a:solidFill>
                    <a:schemeClr val="accent1"/>
                  </a:solidFill>
                  <a:latin typeface="Tinkoff Sans" panose="02000506050000020004" pitchFamily="2" charset="0"/>
                </a:rPr>
                <a:t>04</a:t>
              </a:r>
            </a:p>
          </p:txBody>
        </p:sp>
        <p:sp>
          <p:nvSpPr>
            <p:cNvPr id="14" name="Текст 22">
              <a:extLst>
                <a:ext uri="{FF2B5EF4-FFF2-40B4-BE49-F238E27FC236}">
                  <a16:creationId xmlns:a16="http://schemas.microsoft.com/office/drawing/2014/main" id="{117A229E-B6B1-4C90-9B2E-F8B13EC81775}"/>
                </a:ext>
              </a:extLst>
            </p:cNvPr>
            <p:cNvSpPr txBox="1">
              <a:spLocks/>
            </p:cNvSpPr>
            <p:nvPr/>
          </p:nvSpPr>
          <p:spPr>
            <a:xfrm>
              <a:off x="10804628" y="7553533"/>
              <a:ext cx="7027499" cy="970390"/>
            </a:xfrm>
            <a:prstGeom prst="rect">
              <a:avLst/>
            </a:prstGeom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bIns="0"/>
            <a:lstStyle>
              <a:lvl1pPr marL="0" marR="5085" indent="13351" algn="l" defTabSz="457200" rtl="0" latinLnBrk="0">
                <a:lnSpc>
                  <a:spcPts val="3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None/>
                <a:tabLst/>
                <a:defRPr sz="2200" b="0" i="0" u="none" strike="noStrike" cap="none" spc="0" baseline="0">
                  <a:solidFill>
                    <a:srgbClr val="1E1E1E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1pPr>
              <a:lvl2pPr marL="708566" marR="0" indent="-438064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2pPr>
              <a:lvl3pPr marL="1417132" marR="0" indent="-517712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3pPr>
              <a:lvl4pPr marL="2125697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4pPr>
              <a:lvl5pPr marL="3560341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5pPr>
              <a:lvl6pPr marL="4303145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6pPr>
              <a:lvl7pPr marL="5045952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7pPr>
              <a:lvl8pPr marL="5788754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8pPr>
              <a:lvl9pPr marL="6531561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9pPr>
            </a:lstStyle>
            <a:p>
              <a:pPr hangingPunct="1">
                <a:lnSpc>
                  <a:spcPts val="3600"/>
                </a:lnSpc>
              </a:pPr>
              <a:r>
                <a:rPr lang="ru-RU" sz="3600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Отправка </a:t>
              </a:r>
              <a:r>
                <a:rPr lang="en-US" sz="3600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jar </a:t>
              </a:r>
              <a:r>
                <a:rPr lang="ru-RU" sz="3600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в репозиторий</a:t>
              </a:r>
            </a:p>
          </p:txBody>
        </p:sp>
        <p:sp>
          <p:nvSpPr>
            <p:cNvPr id="15" name="Текст 15">
              <a:extLst>
                <a:ext uri="{FF2B5EF4-FFF2-40B4-BE49-F238E27FC236}">
                  <a16:creationId xmlns:a16="http://schemas.microsoft.com/office/drawing/2014/main" id="{57FB1FE8-B443-45DF-AA92-E68B15977798}"/>
                </a:ext>
              </a:extLst>
            </p:cNvPr>
            <p:cNvSpPr txBox="1">
              <a:spLocks/>
            </p:cNvSpPr>
            <p:nvPr/>
          </p:nvSpPr>
          <p:spPr>
            <a:xfrm>
              <a:off x="9348964" y="8775461"/>
              <a:ext cx="1419190" cy="850987"/>
            </a:xfrm>
            <a:prstGeom prst="rect">
              <a:avLst/>
            </a:prstGeom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anchor="ctr" anchorCtr="0">
              <a:noAutofit/>
            </a:bodyPr>
            <a:lstStyle>
              <a:lvl1pPr marL="377396" marR="0" indent="-377396" algn="l" defTabSz="1509582" rtl="0" latinLnBrk="0">
                <a:lnSpc>
                  <a:spcPct val="118000"/>
                </a:lnSpc>
                <a:spcBef>
                  <a:spcPts val="1600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None/>
                <a:tabLst/>
                <a:defRPr sz="6000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1pPr>
              <a:lvl2pPr marL="708566" marR="0" indent="-438064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2pPr>
              <a:lvl3pPr marL="1417132" marR="0" indent="-517712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3pPr>
              <a:lvl4pPr marL="2125697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4pPr>
              <a:lvl5pPr marL="3560341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5pPr>
              <a:lvl6pPr marL="4303145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6pPr>
              <a:lvl7pPr marL="5045952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7pPr>
              <a:lvl8pPr marL="5788754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8pPr>
              <a:lvl9pPr marL="6531561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9pPr>
            </a:lstStyle>
            <a:p>
              <a:pPr hangingPunct="1">
                <a:lnSpc>
                  <a:spcPct val="100000"/>
                </a:lnSpc>
              </a:pPr>
              <a:r>
                <a:rPr lang="ru-RU" sz="4500" b="1" dirty="0">
                  <a:solidFill>
                    <a:schemeClr val="accent1"/>
                  </a:solidFill>
                  <a:latin typeface="Tinkoff Sans" panose="02000506050000020004" pitchFamily="2" charset="0"/>
                </a:rPr>
                <a:t>05</a:t>
              </a:r>
            </a:p>
          </p:txBody>
        </p:sp>
        <p:sp>
          <p:nvSpPr>
            <p:cNvPr id="16" name="Текст 22">
              <a:extLst>
                <a:ext uri="{FF2B5EF4-FFF2-40B4-BE49-F238E27FC236}">
                  <a16:creationId xmlns:a16="http://schemas.microsoft.com/office/drawing/2014/main" id="{2DF8926F-6FCD-4E98-84D2-5F768B39FD50}"/>
                </a:ext>
              </a:extLst>
            </p:cNvPr>
            <p:cNvSpPr txBox="1">
              <a:spLocks/>
            </p:cNvSpPr>
            <p:nvPr/>
          </p:nvSpPr>
          <p:spPr>
            <a:xfrm>
              <a:off x="10804628" y="9048676"/>
              <a:ext cx="7027499" cy="970390"/>
            </a:xfrm>
            <a:prstGeom prst="rect">
              <a:avLst/>
            </a:prstGeom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bIns="0"/>
            <a:lstStyle>
              <a:lvl1pPr marL="0" marR="5085" indent="13351" algn="l" defTabSz="457200" rtl="0" latinLnBrk="0">
                <a:lnSpc>
                  <a:spcPts val="3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None/>
                <a:tabLst/>
                <a:defRPr sz="2200" b="0" i="0" u="none" strike="noStrike" cap="none" spc="0" baseline="0">
                  <a:solidFill>
                    <a:srgbClr val="1E1E1E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1pPr>
              <a:lvl2pPr marL="708566" marR="0" indent="-438064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2pPr>
              <a:lvl3pPr marL="1417132" marR="0" indent="-517712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3pPr>
              <a:lvl4pPr marL="2125697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4pPr>
              <a:lvl5pPr marL="3560341" marR="0" indent="-589121" algn="l" defTabSz="1485609" rtl="0" latinLnBrk="0">
                <a:lnSpc>
                  <a:spcPct val="118000"/>
                </a:lnSpc>
                <a:spcBef>
                  <a:spcPts val="2363"/>
                </a:spcBef>
                <a:spcAft>
                  <a:spcPts val="0"/>
                </a:spcAft>
                <a:buClrTx/>
                <a:buSzPct val="100000"/>
                <a:buFont typeface="Wingdings" pitchFamily="2" charset="2"/>
                <a:buChar char="§"/>
                <a:tabLst/>
                <a:defRPr sz="2363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5pPr>
              <a:lvl6pPr marL="4303145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6pPr>
              <a:lvl7pPr marL="5045952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7pPr>
              <a:lvl8pPr marL="5788754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8pPr>
              <a:lvl9pPr marL="6531561" marR="0" indent="-589121" algn="l" defTabSz="1485609" rtl="0" latinLnBrk="0">
                <a:lnSpc>
                  <a:spcPct val="90000"/>
                </a:lnSpc>
                <a:spcBef>
                  <a:spcPts val="1574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  <a:tabLst/>
                <a:defRPr sz="4528" b="0" i="0" u="none" strike="noStrike" cap="none" spc="0" baseline="0">
                  <a:solidFill>
                    <a:srgbClr val="000000"/>
                  </a:solidFill>
                  <a:uFillTx/>
                  <a:latin typeface="Tinkoff Sans"/>
                  <a:ea typeface="Tinkoff Sans"/>
                  <a:cs typeface="Tinkoff Sans"/>
                  <a:sym typeface="Tinkoff Sans"/>
                </a:defRPr>
              </a:lvl9pPr>
            </a:lstStyle>
            <a:p>
              <a:pPr hangingPunct="1">
                <a:lnSpc>
                  <a:spcPts val="3600"/>
                </a:lnSpc>
              </a:pPr>
              <a:r>
                <a:rPr lang="ru-RU" sz="3600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Генерация документации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68059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:a16="http://schemas.microsoft.com/office/drawing/2014/main" id="{6B345DFE-126D-1E50-7CBF-DC968278C98F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Конфликт транзитивных зависимостей</a:t>
            </a:r>
          </a:p>
        </p:txBody>
      </p:sp>
      <p:sp>
        <p:nvSpPr>
          <p:cNvPr id="12" name="Скругленный прямоугольник 28">
            <a:extLst>
              <a:ext uri="{FF2B5EF4-FFF2-40B4-BE49-F238E27FC236}">
                <a16:creationId xmlns:a16="http://schemas.microsoft.com/office/drawing/2014/main" id="{2276DB6E-D03E-4AB5-ABC4-2A4C9C6F0635}"/>
              </a:ext>
            </a:extLst>
          </p:cNvPr>
          <p:cNvSpPr/>
          <p:nvPr/>
        </p:nvSpPr>
        <p:spPr>
          <a:xfrm>
            <a:off x="6929420" y="3506589"/>
            <a:ext cx="3529506" cy="1129828"/>
          </a:xfrm>
          <a:prstGeom prst="roundRect">
            <a:avLst>
              <a:gd name="adj" fmla="val 26296"/>
            </a:avLst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587A6-9209-4338-9046-A8D388A4C66A}"/>
              </a:ext>
            </a:extLst>
          </p:cNvPr>
          <p:cNvSpPr txBox="1"/>
          <p:nvPr/>
        </p:nvSpPr>
        <p:spPr>
          <a:xfrm>
            <a:off x="7830444" y="3686783"/>
            <a:ext cx="1692128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Project</a:t>
            </a:r>
            <a:endParaRPr kumimoji="0" lang="ru-RU" sz="44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6AD8F04-F832-4028-8ADC-64D6BC75CDA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211718" y="4532432"/>
            <a:ext cx="3033466" cy="242255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7695E43-0E2A-4FE9-9316-54B09892A2AE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5211718" y="6954982"/>
            <a:ext cx="3464790" cy="160307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37C64014-61F0-47AF-9DE1-46052587D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4" t="-8611" r="-9124" b="-8611"/>
          <a:stretch/>
        </p:blipFill>
        <p:spPr bwMode="auto">
          <a:xfrm>
            <a:off x="3312311" y="6013514"/>
            <a:ext cx="1899407" cy="1882936"/>
          </a:xfrm>
          <a:prstGeom prst="roundRect">
            <a:avLst/>
          </a:prstGeom>
          <a:solidFill>
            <a:schemeClr val="accent6"/>
          </a:solidFill>
        </p:spPr>
      </p:pic>
      <p:pic>
        <p:nvPicPr>
          <p:cNvPr id="23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92E813A5-B3AD-41B9-B5C2-1A669FDB8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4" t="-8611" r="-9124" b="-8611"/>
          <a:stretch/>
        </p:blipFill>
        <p:spPr bwMode="auto">
          <a:xfrm>
            <a:off x="7726804" y="8558052"/>
            <a:ext cx="1899407" cy="1882936"/>
          </a:xfrm>
          <a:prstGeom prst="roundRect">
            <a:avLst/>
          </a:prstGeom>
          <a:solidFill>
            <a:schemeClr val="accent6"/>
          </a:solidFill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8E76E11-DFB6-4057-B6C7-EAF82FAFD68C}"/>
              </a:ext>
            </a:extLst>
          </p:cNvPr>
          <p:cNvSpPr/>
          <p:nvPr/>
        </p:nvSpPr>
        <p:spPr>
          <a:xfrm>
            <a:off x="5572284" y="8073095"/>
            <a:ext cx="931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1.3.5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F0B8875-33AB-497B-A38D-1B43029B1515}"/>
              </a:ext>
            </a:extLst>
          </p:cNvPr>
          <p:cNvSpPr/>
          <p:nvPr/>
        </p:nvSpPr>
        <p:spPr>
          <a:xfrm>
            <a:off x="7870837" y="10444262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Reflection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0188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:a16="http://schemas.microsoft.com/office/drawing/2014/main" id="{6B345DFE-126D-1E50-7CBF-DC968278C98F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Конфликт транзитивных зависимостей</a:t>
            </a:r>
          </a:p>
        </p:txBody>
      </p:sp>
      <p:sp>
        <p:nvSpPr>
          <p:cNvPr id="12" name="Скругленный прямоугольник 28">
            <a:extLst>
              <a:ext uri="{FF2B5EF4-FFF2-40B4-BE49-F238E27FC236}">
                <a16:creationId xmlns:a16="http://schemas.microsoft.com/office/drawing/2014/main" id="{2276DB6E-D03E-4AB5-ABC4-2A4C9C6F0635}"/>
              </a:ext>
            </a:extLst>
          </p:cNvPr>
          <p:cNvSpPr/>
          <p:nvPr/>
        </p:nvSpPr>
        <p:spPr>
          <a:xfrm>
            <a:off x="6929420" y="3506589"/>
            <a:ext cx="3529506" cy="1129828"/>
          </a:xfrm>
          <a:prstGeom prst="roundRect">
            <a:avLst>
              <a:gd name="adj" fmla="val 26296"/>
            </a:avLst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587A6-9209-4338-9046-A8D388A4C66A}"/>
              </a:ext>
            </a:extLst>
          </p:cNvPr>
          <p:cNvSpPr txBox="1"/>
          <p:nvPr/>
        </p:nvSpPr>
        <p:spPr>
          <a:xfrm>
            <a:off x="7830444" y="3686783"/>
            <a:ext cx="1692128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Project</a:t>
            </a:r>
            <a:endParaRPr kumimoji="0" lang="ru-RU" sz="44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6AD8F04-F832-4028-8ADC-64D6BC75CDA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211718" y="4532432"/>
            <a:ext cx="3033466" cy="242255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7695E43-0E2A-4FE9-9316-54B09892A2AE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5211718" y="6954982"/>
            <a:ext cx="2659119" cy="155227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83867B9-A7D1-4ED4-B0BB-47D74ADFB0B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9172288" y="4532432"/>
            <a:ext cx="3055423" cy="240943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37C64014-61F0-47AF-9DE1-46052587D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4" t="-8611" r="-9124" b="-8611"/>
          <a:stretch/>
        </p:blipFill>
        <p:spPr bwMode="auto">
          <a:xfrm>
            <a:off x="3312311" y="6013514"/>
            <a:ext cx="1899407" cy="1882936"/>
          </a:xfrm>
          <a:prstGeom prst="roundRect">
            <a:avLst/>
          </a:prstGeom>
          <a:solidFill>
            <a:schemeClr val="accent6"/>
          </a:solidFill>
        </p:spPr>
      </p:pic>
      <p:pic>
        <p:nvPicPr>
          <p:cNvPr id="23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92E813A5-B3AD-41B9-B5C2-1A669FDB8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4" t="-8611" r="-9124" b="-8611"/>
          <a:stretch/>
        </p:blipFill>
        <p:spPr bwMode="auto">
          <a:xfrm>
            <a:off x="6921133" y="8507252"/>
            <a:ext cx="1899407" cy="1882936"/>
          </a:xfrm>
          <a:prstGeom prst="roundRect">
            <a:avLst/>
          </a:prstGeom>
          <a:solidFill>
            <a:schemeClr val="accent6"/>
          </a:solidFill>
        </p:spPr>
      </p:pic>
      <p:pic>
        <p:nvPicPr>
          <p:cNvPr id="25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AECE7FB2-526B-488B-85F1-4193DF2D1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4" t="-8611" r="-9124" b="-8611"/>
          <a:stretch/>
        </p:blipFill>
        <p:spPr bwMode="auto">
          <a:xfrm>
            <a:off x="12227711" y="6000394"/>
            <a:ext cx="1899407" cy="1882936"/>
          </a:xfrm>
          <a:prstGeom prst="roundRect">
            <a:avLst/>
          </a:prstGeom>
          <a:solidFill>
            <a:schemeClr val="accent6"/>
          </a:solidFill>
        </p:spPr>
      </p:pic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800B068-0D5D-4A0D-BC9B-DFBD65E286A0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10049274" y="6941862"/>
            <a:ext cx="2178437" cy="156539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8E76E11-DFB6-4057-B6C7-EAF82FAFD68C}"/>
              </a:ext>
            </a:extLst>
          </p:cNvPr>
          <p:cNvSpPr/>
          <p:nvPr/>
        </p:nvSpPr>
        <p:spPr>
          <a:xfrm>
            <a:off x="5572284" y="8073095"/>
            <a:ext cx="931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1.3.5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DDFC214-2757-432C-B07F-38B57E93383C}"/>
              </a:ext>
            </a:extLst>
          </p:cNvPr>
          <p:cNvSpPr/>
          <p:nvPr/>
        </p:nvSpPr>
        <p:spPr>
          <a:xfrm>
            <a:off x="10833986" y="7984032"/>
            <a:ext cx="931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0</a:t>
            </a:r>
            <a:r>
              <a:rPr lang="ru-RU" sz="2800" dirty="0">
                <a:solidFill>
                  <a:schemeClr val="accent1"/>
                </a:solidFill>
              </a:rPr>
              <a:t>.</a:t>
            </a:r>
            <a:r>
              <a:rPr lang="en-US" sz="2800" dirty="0">
                <a:solidFill>
                  <a:schemeClr val="accent1"/>
                </a:solidFill>
              </a:rPr>
              <a:t>4</a:t>
            </a:r>
            <a:r>
              <a:rPr lang="ru-RU" sz="2800" dirty="0">
                <a:solidFill>
                  <a:schemeClr val="accent1"/>
                </a:solidFill>
              </a:rPr>
              <a:t>.</a:t>
            </a:r>
            <a:r>
              <a:rPr lang="en-US" sz="2800" dirty="0">
                <a:solidFill>
                  <a:schemeClr val="accent1"/>
                </a:solidFill>
              </a:rPr>
              <a:t>1</a:t>
            </a:r>
            <a:endParaRPr lang="ru-RU" sz="2800" dirty="0">
              <a:solidFill>
                <a:schemeClr val="accent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F0B8875-33AB-497B-A38D-1B43029B1515}"/>
              </a:ext>
            </a:extLst>
          </p:cNvPr>
          <p:cNvSpPr/>
          <p:nvPr/>
        </p:nvSpPr>
        <p:spPr>
          <a:xfrm>
            <a:off x="7870837" y="10444262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Reflection</a:t>
            </a:r>
            <a:endParaRPr lang="ru-RU" sz="2800" dirty="0">
              <a:solidFill>
                <a:schemeClr val="accent1"/>
              </a:solidFill>
            </a:endParaRPr>
          </a:p>
        </p:txBody>
      </p:sp>
      <p:pic>
        <p:nvPicPr>
          <p:cNvPr id="26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D0A84BF7-A22B-4154-A0B5-68E1F7573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4" t="-8611" r="-9124" b="-8611"/>
          <a:stretch/>
        </p:blipFill>
        <p:spPr bwMode="auto">
          <a:xfrm>
            <a:off x="9099570" y="8507252"/>
            <a:ext cx="1899407" cy="1882936"/>
          </a:xfrm>
          <a:prstGeom prst="round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277829014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:a16="http://schemas.microsoft.com/office/drawing/2014/main" id="{6B345DFE-126D-1E50-7CBF-DC968278C98F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Конфликт транзитивных зависимостей</a:t>
            </a:r>
          </a:p>
        </p:txBody>
      </p:sp>
      <p:sp>
        <p:nvSpPr>
          <p:cNvPr id="12" name="Скругленный прямоугольник 28">
            <a:extLst>
              <a:ext uri="{FF2B5EF4-FFF2-40B4-BE49-F238E27FC236}">
                <a16:creationId xmlns:a16="http://schemas.microsoft.com/office/drawing/2014/main" id="{2276DB6E-D03E-4AB5-ABC4-2A4C9C6F0635}"/>
              </a:ext>
            </a:extLst>
          </p:cNvPr>
          <p:cNvSpPr/>
          <p:nvPr/>
        </p:nvSpPr>
        <p:spPr>
          <a:xfrm>
            <a:off x="6929420" y="3506589"/>
            <a:ext cx="3529506" cy="1129828"/>
          </a:xfrm>
          <a:prstGeom prst="roundRect">
            <a:avLst>
              <a:gd name="adj" fmla="val 26296"/>
            </a:avLst>
          </a:prstGeom>
          <a:solidFill>
            <a:srgbClr val="FFDD2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587A6-9209-4338-9046-A8D388A4C66A}"/>
              </a:ext>
            </a:extLst>
          </p:cNvPr>
          <p:cNvSpPr txBox="1"/>
          <p:nvPr/>
        </p:nvSpPr>
        <p:spPr>
          <a:xfrm>
            <a:off x="7830444" y="3686783"/>
            <a:ext cx="1692128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333333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Project</a:t>
            </a:r>
            <a:endParaRPr kumimoji="0" lang="ru-RU" sz="44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6AD8F04-F832-4028-8ADC-64D6BC75CDA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211718" y="4532432"/>
            <a:ext cx="3033466" cy="242255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7695E43-0E2A-4FE9-9316-54B09892A2AE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5211718" y="6954982"/>
            <a:ext cx="3464788" cy="156539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83867B9-A7D1-4ED4-B0BB-47D74ADFB0B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9172288" y="4532432"/>
            <a:ext cx="3055423" cy="240943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37C64014-61F0-47AF-9DE1-46052587D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4" t="-8611" r="-9124" b="-8611"/>
          <a:stretch/>
        </p:blipFill>
        <p:spPr bwMode="auto">
          <a:xfrm>
            <a:off x="3312311" y="6013514"/>
            <a:ext cx="1899407" cy="1882936"/>
          </a:xfrm>
          <a:prstGeom prst="roundRect">
            <a:avLst/>
          </a:prstGeom>
          <a:solidFill>
            <a:schemeClr val="accent6"/>
          </a:solidFill>
        </p:spPr>
      </p:pic>
      <p:pic>
        <p:nvPicPr>
          <p:cNvPr id="23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92E813A5-B3AD-41B9-B5C2-1A669FDB8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4" t="-8611" r="-9124" b="-8611"/>
          <a:stretch/>
        </p:blipFill>
        <p:spPr bwMode="auto">
          <a:xfrm>
            <a:off x="7726802" y="8520372"/>
            <a:ext cx="1899407" cy="1882936"/>
          </a:xfrm>
          <a:prstGeom prst="roundRect">
            <a:avLst/>
          </a:prstGeom>
          <a:solidFill>
            <a:schemeClr val="accent6"/>
          </a:solidFill>
        </p:spPr>
      </p:pic>
      <p:pic>
        <p:nvPicPr>
          <p:cNvPr id="25" name="Picture 4" descr="File, file format, jar, java archive icon - Download on Iconfinder">
            <a:extLst>
              <a:ext uri="{FF2B5EF4-FFF2-40B4-BE49-F238E27FC236}">
                <a16:creationId xmlns:a16="http://schemas.microsoft.com/office/drawing/2014/main" id="{AECE7FB2-526B-488B-85F1-4193DF2D1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4" t="-8611" r="-9124" b="-8611"/>
          <a:stretch/>
        </p:blipFill>
        <p:spPr bwMode="auto">
          <a:xfrm>
            <a:off x="12227711" y="6000394"/>
            <a:ext cx="1899407" cy="1882936"/>
          </a:xfrm>
          <a:prstGeom prst="roundRect">
            <a:avLst/>
          </a:prstGeom>
          <a:solidFill>
            <a:schemeClr val="accent6"/>
          </a:solidFill>
        </p:spPr>
      </p:pic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800B068-0D5D-4A0D-BC9B-DFBD65E286A0}"/>
              </a:ext>
            </a:extLst>
          </p:cNvPr>
          <p:cNvCxnSpPr>
            <a:cxnSpLocks/>
          </p:cNvCxnSpPr>
          <p:nvPr/>
        </p:nvCxnSpPr>
        <p:spPr>
          <a:xfrm flipH="1">
            <a:off x="8788400" y="6954982"/>
            <a:ext cx="3439312" cy="155227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8E76E11-DFB6-4057-B6C7-EAF82FAFD68C}"/>
              </a:ext>
            </a:extLst>
          </p:cNvPr>
          <p:cNvSpPr/>
          <p:nvPr/>
        </p:nvSpPr>
        <p:spPr>
          <a:xfrm>
            <a:off x="5572284" y="8073095"/>
            <a:ext cx="931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1.3.5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DDFC214-2757-432C-B07F-38B57E93383C}"/>
              </a:ext>
            </a:extLst>
          </p:cNvPr>
          <p:cNvSpPr/>
          <p:nvPr/>
        </p:nvSpPr>
        <p:spPr>
          <a:xfrm>
            <a:off x="10833986" y="7984032"/>
            <a:ext cx="931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0</a:t>
            </a:r>
            <a:r>
              <a:rPr lang="ru-RU" sz="2800" dirty="0">
                <a:solidFill>
                  <a:schemeClr val="accent1"/>
                </a:solidFill>
              </a:rPr>
              <a:t>.</a:t>
            </a:r>
            <a:r>
              <a:rPr lang="en-US" sz="2800" dirty="0">
                <a:solidFill>
                  <a:schemeClr val="accent1"/>
                </a:solidFill>
              </a:rPr>
              <a:t>4</a:t>
            </a:r>
            <a:r>
              <a:rPr lang="ru-RU" sz="2800" dirty="0">
                <a:solidFill>
                  <a:schemeClr val="accent1"/>
                </a:solidFill>
              </a:rPr>
              <a:t>.</a:t>
            </a:r>
            <a:r>
              <a:rPr lang="en-US" sz="2800" dirty="0">
                <a:solidFill>
                  <a:schemeClr val="accent1"/>
                </a:solidFill>
              </a:rPr>
              <a:t>1</a:t>
            </a:r>
            <a:endParaRPr lang="ru-RU" sz="2800" dirty="0">
              <a:solidFill>
                <a:schemeClr val="accent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F0B8875-33AB-497B-A38D-1B43029B1515}"/>
              </a:ext>
            </a:extLst>
          </p:cNvPr>
          <p:cNvSpPr/>
          <p:nvPr/>
        </p:nvSpPr>
        <p:spPr>
          <a:xfrm>
            <a:off x="7870837" y="10444262"/>
            <a:ext cx="161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Reflection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2572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6EB8965-83DB-44F5-AAC7-FB39B92BA82C}"/>
              </a:ext>
            </a:extLst>
          </p:cNvPr>
          <p:cNvGrpSpPr/>
          <p:nvPr/>
        </p:nvGrpSpPr>
        <p:grpSpPr>
          <a:xfrm>
            <a:off x="0" y="0"/>
            <a:ext cx="19799300" cy="2802195"/>
            <a:chOff x="0" y="0"/>
            <a:chExt cx="19799300" cy="2802195"/>
          </a:xfrm>
        </p:grpSpPr>
        <p:sp>
          <p:nvSpPr>
            <p:cNvPr id="7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93AFC28F-24BC-4A9A-9F4E-0FC9A7FCC1C8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535670D-0040-4FE0-9484-581B020F2CCD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solidFill>
              <a:srgbClr val="2C303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Текст 1">
            <a:extLst>
              <a:ext uri="{FF2B5EF4-FFF2-40B4-BE49-F238E27FC236}">
                <a16:creationId xmlns:a16="http://schemas.microsoft.com/office/drawing/2014/main" id="{7E8F8D6B-4369-4650-AA6F-63E99270141D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705925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Работа в </a:t>
            </a:r>
            <a:r>
              <a:rPr lang="en-US" sz="7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kotlin-dsl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956859-BEC8-4D1A-B55A-C4668CC4AD36}"/>
              </a:ext>
            </a:extLst>
          </p:cNvPr>
          <p:cNvGrpSpPr/>
          <p:nvPr/>
        </p:nvGrpSpPr>
        <p:grpSpPr>
          <a:xfrm>
            <a:off x="-1" y="7806"/>
            <a:ext cx="19799300" cy="2802195"/>
            <a:chOff x="0" y="0"/>
            <a:chExt cx="19799300" cy="2802195"/>
          </a:xfrm>
          <a:solidFill>
            <a:srgbClr val="333333"/>
          </a:solidFill>
        </p:grpSpPr>
        <p:sp>
          <p:nvSpPr>
            <p:cNvPr id="15" name="Прямоугольник с одним усеченным и одним скругленным углом 1">
              <a:extLst>
                <a:ext uri="{FF2B5EF4-FFF2-40B4-BE49-F238E27FC236}">
                  <a16:creationId xmlns:a16="http://schemas.microsoft.com/office/drawing/2014/main" id="{309936B8-BD18-435F-80B6-5EDADAC3F0E3}"/>
                </a:ext>
              </a:extLst>
            </p:cNvPr>
            <p:cNvSpPr/>
            <p:nvPr/>
          </p:nvSpPr>
          <p:spPr>
            <a:xfrm rot="16200000">
              <a:off x="6115835" y="-6112425"/>
              <a:ext cx="2798784" cy="15030454"/>
            </a:xfrm>
            <a:custGeom>
              <a:avLst/>
              <a:gdLst>
                <a:gd name="connsiteX0" fmla="*/ 1613624 w 4538133"/>
                <a:gd name="connsiteY0" fmla="*/ 0 h 11160126"/>
                <a:gd name="connsiteX1" fmla="*/ 4538133 w 4538133"/>
                <a:gd name="connsiteY1" fmla="*/ 0 h 11160126"/>
                <a:gd name="connsiteX2" fmla="*/ 4538133 w 4538133"/>
                <a:gd name="connsiteY2" fmla="*/ 0 h 11160126"/>
                <a:gd name="connsiteX3" fmla="*/ 4538133 w 4538133"/>
                <a:gd name="connsiteY3" fmla="*/ 11160126 h 11160126"/>
                <a:gd name="connsiteX4" fmla="*/ 0 w 4538133"/>
                <a:gd name="connsiteY4" fmla="*/ 11160126 h 11160126"/>
                <a:gd name="connsiteX5" fmla="*/ 0 w 4538133"/>
                <a:gd name="connsiteY5" fmla="*/ 1613624 h 11160126"/>
                <a:gd name="connsiteX6" fmla="*/ 1613624 w 4538133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4538133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740157"/>
                <a:gd name="connsiteY0" fmla="*/ 0 h 11160126"/>
                <a:gd name="connsiteX1" fmla="*/ 4538133 w 6740157"/>
                <a:gd name="connsiteY1" fmla="*/ 0 h 11160126"/>
                <a:gd name="connsiteX2" fmla="*/ 6665512 w 6740157"/>
                <a:gd name="connsiteY2" fmla="*/ 0 h 11160126"/>
                <a:gd name="connsiteX3" fmla="*/ 6740157 w 6740157"/>
                <a:gd name="connsiteY3" fmla="*/ 11141465 h 11160126"/>
                <a:gd name="connsiteX4" fmla="*/ 0 w 6740157"/>
                <a:gd name="connsiteY4" fmla="*/ 11160126 h 11160126"/>
                <a:gd name="connsiteX5" fmla="*/ 0 w 6740157"/>
                <a:gd name="connsiteY5" fmla="*/ 1613624 h 11160126"/>
                <a:gd name="connsiteX6" fmla="*/ 1613624 w 6740157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5919063 w 6665512"/>
                <a:gd name="connsiteY3" fmla="*/ 11104143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13624 w 6665512"/>
                <a:gd name="connsiteY0" fmla="*/ 0 h 11160126"/>
                <a:gd name="connsiteX1" fmla="*/ 4538133 w 6665512"/>
                <a:gd name="connsiteY1" fmla="*/ 0 h 11160126"/>
                <a:gd name="connsiteX2" fmla="*/ 6665512 w 6665512"/>
                <a:gd name="connsiteY2" fmla="*/ 0 h 11160126"/>
                <a:gd name="connsiteX3" fmla="*/ 6646850 w 6665512"/>
                <a:gd name="connsiteY3" fmla="*/ 11122804 h 11160126"/>
                <a:gd name="connsiteX4" fmla="*/ 0 w 6665512"/>
                <a:gd name="connsiteY4" fmla="*/ 11160126 h 11160126"/>
                <a:gd name="connsiteX5" fmla="*/ 0 w 6665512"/>
                <a:gd name="connsiteY5" fmla="*/ 1613624 h 11160126"/>
                <a:gd name="connsiteX6" fmla="*/ 1613624 w 6665512"/>
                <a:gd name="connsiteY6" fmla="*/ 0 h 11160126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84172 w 6702834"/>
                <a:gd name="connsiteY3" fmla="*/ 11122804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50946 w 6702834"/>
                <a:gd name="connsiteY0" fmla="*/ 0 h 19893580"/>
                <a:gd name="connsiteX1" fmla="*/ 4575455 w 6702834"/>
                <a:gd name="connsiteY1" fmla="*/ 0 h 19893580"/>
                <a:gd name="connsiteX2" fmla="*/ 6702834 w 6702834"/>
                <a:gd name="connsiteY2" fmla="*/ 0 h 19893580"/>
                <a:gd name="connsiteX3" fmla="*/ 6665511 w 6702834"/>
                <a:gd name="connsiteY3" fmla="*/ 19800273 h 19893580"/>
                <a:gd name="connsiteX4" fmla="*/ 0 w 6702834"/>
                <a:gd name="connsiteY4" fmla="*/ 19893580 h 19893580"/>
                <a:gd name="connsiteX5" fmla="*/ 37322 w 6702834"/>
                <a:gd name="connsiteY5" fmla="*/ 1613624 h 19893580"/>
                <a:gd name="connsiteX6" fmla="*/ 1650946 w 6702834"/>
                <a:gd name="connsiteY6" fmla="*/ 0 h 19893580"/>
                <a:gd name="connsiteX0" fmla="*/ 1632285 w 6684173"/>
                <a:gd name="connsiteY0" fmla="*/ 0 h 19837596"/>
                <a:gd name="connsiteX1" fmla="*/ 4556794 w 6684173"/>
                <a:gd name="connsiteY1" fmla="*/ 0 h 19837596"/>
                <a:gd name="connsiteX2" fmla="*/ 6684173 w 6684173"/>
                <a:gd name="connsiteY2" fmla="*/ 0 h 19837596"/>
                <a:gd name="connsiteX3" fmla="*/ 6646850 w 6684173"/>
                <a:gd name="connsiteY3" fmla="*/ 19800273 h 19837596"/>
                <a:gd name="connsiteX4" fmla="*/ 0 w 6684173"/>
                <a:gd name="connsiteY4" fmla="*/ 19837596 h 19837596"/>
                <a:gd name="connsiteX5" fmla="*/ 18661 w 6684173"/>
                <a:gd name="connsiteY5" fmla="*/ 1613624 h 19837596"/>
                <a:gd name="connsiteX6" fmla="*/ 1632285 w 6684173"/>
                <a:gd name="connsiteY6" fmla="*/ 0 h 19837596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74099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6696873"/>
                <a:gd name="connsiteY0" fmla="*/ 0 h 19800273"/>
                <a:gd name="connsiteX1" fmla="*/ 4569494 w 6696873"/>
                <a:gd name="connsiteY1" fmla="*/ 0 h 19800273"/>
                <a:gd name="connsiteX2" fmla="*/ 6696873 w 6696873"/>
                <a:gd name="connsiteY2" fmla="*/ 0 h 19800273"/>
                <a:gd name="connsiteX3" fmla="*/ 6659550 w 6696873"/>
                <a:gd name="connsiteY3" fmla="*/ 19800273 h 19800273"/>
                <a:gd name="connsiteX4" fmla="*/ 0 w 6696873"/>
                <a:gd name="connsiteY4" fmla="*/ 19786800 h 19800273"/>
                <a:gd name="connsiteX5" fmla="*/ 31361 w 6696873"/>
                <a:gd name="connsiteY5" fmla="*/ 1613624 h 19800273"/>
                <a:gd name="connsiteX6" fmla="*/ 1644985 w 6696873"/>
                <a:gd name="connsiteY6" fmla="*/ 0 h 19800273"/>
                <a:gd name="connsiteX0" fmla="*/ 1644985 w 8920162"/>
                <a:gd name="connsiteY0" fmla="*/ 0 h 19800272"/>
                <a:gd name="connsiteX1" fmla="*/ 4569494 w 8920162"/>
                <a:gd name="connsiteY1" fmla="*/ 0 h 19800272"/>
                <a:gd name="connsiteX2" fmla="*/ 6696873 w 8920162"/>
                <a:gd name="connsiteY2" fmla="*/ 0 h 19800272"/>
                <a:gd name="connsiteX3" fmla="*/ 8920150 w 8920162"/>
                <a:gd name="connsiteY3" fmla="*/ 19800272 h 19800272"/>
                <a:gd name="connsiteX4" fmla="*/ 0 w 8920162"/>
                <a:gd name="connsiteY4" fmla="*/ 19786800 h 19800272"/>
                <a:gd name="connsiteX5" fmla="*/ 31361 w 8920162"/>
                <a:gd name="connsiteY5" fmla="*/ 1613624 h 19800272"/>
                <a:gd name="connsiteX6" fmla="*/ 1644985 w 8920162"/>
                <a:gd name="connsiteY6" fmla="*/ 0 h 19800272"/>
                <a:gd name="connsiteX0" fmla="*/ 1644985 w 8932073"/>
                <a:gd name="connsiteY0" fmla="*/ 0 h 19800272"/>
                <a:gd name="connsiteX1" fmla="*/ 4569494 w 8932073"/>
                <a:gd name="connsiteY1" fmla="*/ 0 h 19800272"/>
                <a:gd name="connsiteX2" fmla="*/ 8932073 w 8932073"/>
                <a:gd name="connsiteY2" fmla="*/ 0 h 19800272"/>
                <a:gd name="connsiteX3" fmla="*/ 8920150 w 8932073"/>
                <a:gd name="connsiteY3" fmla="*/ 19800272 h 19800272"/>
                <a:gd name="connsiteX4" fmla="*/ 0 w 8932073"/>
                <a:gd name="connsiteY4" fmla="*/ 19786800 h 19800272"/>
                <a:gd name="connsiteX5" fmla="*/ 31361 w 8932073"/>
                <a:gd name="connsiteY5" fmla="*/ 1613624 h 19800272"/>
                <a:gd name="connsiteX6" fmla="*/ 1644985 w 8932073"/>
                <a:gd name="connsiteY6" fmla="*/ 0 h 19800272"/>
                <a:gd name="connsiteX0" fmla="*/ 1644985 w 8920158"/>
                <a:gd name="connsiteY0" fmla="*/ 0 h 19800272"/>
                <a:gd name="connsiteX1" fmla="*/ 4569494 w 8920158"/>
                <a:gd name="connsiteY1" fmla="*/ 0 h 19800272"/>
                <a:gd name="connsiteX2" fmla="*/ 5359534 w 8920158"/>
                <a:gd name="connsiteY2" fmla="*/ 21265 h 19800272"/>
                <a:gd name="connsiteX3" fmla="*/ 8920150 w 8920158"/>
                <a:gd name="connsiteY3" fmla="*/ 19800272 h 19800272"/>
                <a:gd name="connsiteX4" fmla="*/ 0 w 8920158"/>
                <a:gd name="connsiteY4" fmla="*/ 19786800 h 19800272"/>
                <a:gd name="connsiteX5" fmla="*/ 31361 w 8920158"/>
                <a:gd name="connsiteY5" fmla="*/ 1613624 h 19800272"/>
                <a:gd name="connsiteX6" fmla="*/ 1644985 w 8920158"/>
                <a:gd name="connsiteY6" fmla="*/ 0 h 19800272"/>
                <a:gd name="connsiteX0" fmla="*/ 1644985 w 8920157"/>
                <a:gd name="connsiteY0" fmla="*/ 0 h 19800272"/>
                <a:gd name="connsiteX1" fmla="*/ 4569494 w 8920157"/>
                <a:gd name="connsiteY1" fmla="*/ 0 h 19800272"/>
                <a:gd name="connsiteX2" fmla="*/ 4891701 w 8920157"/>
                <a:gd name="connsiteY2" fmla="*/ 0 h 19800272"/>
                <a:gd name="connsiteX3" fmla="*/ 8920150 w 8920157"/>
                <a:gd name="connsiteY3" fmla="*/ 19800272 h 19800272"/>
                <a:gd name="connsiteX4" fmla="*/ 0 w 8920157"/>
                <a:gd name="connsiteY4" fmla="*/ 19786800 h 19800272"/>
                <a:gd name="connsiteX5" fmla="*/ 31361 w 8920157"/>
                <a:gd name="connsiteY5" fmla="*/ 1613624 h 19800272"/>
                <a:gd name="connsiteX6" fmla="*/ 1644985 w 8920157"/>
                <a:gd name="connsiteY6" fmla="*/ 0 h 19800272"/>
                <a:gd name="connsiteX0" fmla="*/ 1644985 w 4891701"/>
                <a:gd name="connsiteY0" fmla="*/ 0 h 19800275"/>
                <a:gd name="connsiteX1" fmla="*/ 4569494 w 4891701"/>
                <a:gd name="connsiteY1" fmla="*/ 0 h 19800275"/>
                <a:gd name="connsiteX2" fmla="*/ 4891701 w 4891701"/>
                <a:gd name="connsiteY2" fmla="*/ 0 h 19800275"/>
                <a:gd name="connsiteX3" fmla="*/ 4645862 w 4891701"/>
                <a:gd name="connsiteY3" fmla="*/ 19800275 h 19800275"/>
                <a:gd name="connsiteX4" fmla="*/ 0 w 4891701"/>
                <a:gd name="connsiteY4" fmla="*/ 19786800 h 19800275"/>
                <a:gd name="connsiteX5" fmla="*/ 31361 w 4891701"/>
                <a:gd name="connsiteY5" fmla="*/ 1613624 h 19800275"/>
                <a:gd name="connsiteX6" fmla="*/ 1644985 w 4891701"/>
                <a:gd name="connsiteY6" fmla="*/ 0 h 19800275"/>
                <a:gd name="connsiteX0" fmla="*/ 1644985 w 4891701"/>
                <a:gd name="connsiteY0" fmla="*/ 0 h 19789643"/>
                <a:gd name="connsiteX1" fmla="*/ 4569494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891701"/>
                <a:gd name="connsiteY0" fmla="*/ 0 h 19789643"/>
                <a:gd name="connsiteX1" fmla="*/ 3846480 w 4891701"/>
                <a:gd name="connsiteY1" fmla="*/ 0 h 19789643"/>
                <a:gd name="connsiteX2" fmla="*/ 4891701 w 4891701"/>
                <a:gd name="connsiteY2" fmla="*/ 0 h 19789643"/>
                <a:gd name="connsiteX3" fmla="*/ 4667127 w 4891701"/>
                <a:gd name="connsiteY3" fmla="*/ 19789643 h 19789643"/>
                <a:gd name="connsiteX4" fmla="*/ 0 w 4891701"/>
                <a:gd name="connsiteY4" fmla="*/ 19786800 h 19789643"/>
                <a:gd name="connsiteX5" fmla="*/ 31361 w 4891701"/>
                <a:gd name="connsiteY5" fmla="*/ 1613624 h 19789643"/>
                <a:gd name="connsiteX6" fmla="*/ 1644985 w 4891701"/>
                <a:gd name="connsiteY6" fmla="*/ 0 h 19789643"/>
                <a:gd name="connsiteX0" fmla="*/ 1644985 w 4667184"/>
                <a:gd name="connsiteY0" fmla="*/ 0 h 19789643"/>
                <a:gd name="connsiteX1" fmla="*/ 3846480 w 4667184"/>
                <a:gd name="connsiteY1" fmla="*/ 0 h 19789643"/>
                <a:gd name="connsiteX2" fmla="*/ 4179320 w 4667184"/>
                <a:gd name="connsiteY2" fmla="*/ 10633 h 19789643"/>
                <a:gd name="connsiteX3" fmla="*/ 4667127 w 4667184"/>
                <a:gd name="connsiteY3" fmla="*/ 19789643 h 19789643"/>
                <a:gd name="connsiteX4" fmla="*/ 0 w 4667184"/>
                <a:gd name="connsiteY4" fmla="*/ 19786800 h 19789643"/>
                <a:gd name="connsiteX5" fmla="*/ 31361 w 4667184"/>
                <a:gd name="connsiteY5" fmla="*/ 1613624 h 19789643"/>
                <a:gd name="connsiteX6" fmla="*/ 1644985 w 4667184"/>
                <a:gd name="connsiteY6" fmla="*/ 0 h 19789643"/>
                <a:gd name="connsiteX0" fmla="*/ 1644985 w 4669085"/>
                <a:gd name="connsiteY0" fmla="*/ 0 h 19789643"/>
                <a:gd name="connsiteX1" fmla="*/ 3846480 w 4669085"/>
                <a:gd name="connsiteY1" fmla="*/ 0 h 19789643"/>
                <a:gd name="connsiteX2" fmla="*/ 4668418 w 4669085"/>
                <a:gd name="connsiteY2" fmla="*/ 0 h 19789643"/>
                <a:gd name="connsiteX3" fmla="*/ 4667127 w 4669085"/>
                <a:gd name="connsiteY3" fmla="*/ 19789643 h 19789643"/>
                <a:gd name="connsiteX4" fmla="*/ 0 w 4669085"/>
                <a:gd name="connsiteY4" fmla="*/ 19786800 h 19789643"/>
                <a:gd name="connsiteX5" fmla="*/ 31361 w 4669085"/>
                <a:gd name="connsiteY5" fmla="*/ 1613624 h 19789643"/>
                <a:gd name="connsiteX6" fmla="*/ 1644985 w 4669085"/>
                <a:gd name="connsiteY6" fmla="*/ 0 h 1978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9085" h="19789643">
                  <a:moveTo>
                    <a:pt x="1644985" y="0"/>
                  </a:moveTo>
                  <a:lnTo>
                    <a:pt x="3846480" y="0"/>
                  </a:lnTo>
                  <a:lnTo>
                    <a:pt x="4668418" y="0"/>
                  </a:lnTo>
                  <a:cubicBezTo>
                    <a:pt x="4662197" y="3707601"/>
                    <a:pt x="4673348" y="16082042"/>
                    <a:pt x="4667127" y="19789643"/>
                  </a:cubicBezTo>
                  <a:lnTo>
                    <a:pt x="0" y="19786800"/>
                  </a:lnTo>
                  <a:cubicBezTo>
                    <a:pt x="12441" y="13693481"/>
                    <a:pt x="18920" y="7706943"/>
                    <a:pt x="31361" y="1613624"/>
                  </a:cubicBezTo>
                  <a:cubicBezTo>
                    <a:pt x="31361" y="722444"/>
                    <a:pt x="753805" y="0"/>
                    <a:pt x="1644985" y="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6D3BA4C-319A-44A2-99FB-DDD6AD74CA1A}"/>
                </a:ext>
              </a:extLst>
            </p:cNvPr>
            <p:cNvSpPr/>
            <p:nvPr/>
          </p:nvSpPr>
          <p:spPr>
            <a:xfrm>
              <a:off x="15030454" y="0"/>
              <a:ext cx="4768846" cy="2802195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2" name="Текст 1">
            <a:extLst>
              <a:ext uri="{FF2B5EF4-FFF2-40B4-BE49-F238E27FC236}">
                <a16:creationId xmlns:a16="http://schemas.microsoft.com/office/drawing/2014/main" id="{6B345DFE-126D-1E50-7CBF-DC968278C98F}"/>
              </a:ext>
            </a:extLst>
          </p:cNvPr>
          <p:cNvSpPr txBox="1">
            <a:spLocks/>
          </p:cNvSpPr>
          <p:nvPr/>
        </p:nvSpPr>
        <p:spPr>
          <a:xfrm>
            <a:off x="719138" y="862488"/>
            <a:ext cx="18326100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Build --scan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A6A175-36EC-4D5D-9C2A-E31218046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2882951"/>
            <a:ext cx="11799650" cy="81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2416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solidFill>
                  <a:schemeClr val="tx1"/>
                </a:solidFill>
                <a:latin typeface="Tinkoff Sans" panose="02000506050000020004" pitchFamily="2" charset="0"/>
              </a:rPr>
              <a:t>Спасибо!</a:t>
            </a:r>
            <a:endParaRPr sz="9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719138" y="864192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Современные системы сборки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E038BDE-06FD-23BC-7320-FC06D75E92A2}"/>
              </a:ext>
            </a:extLst>
          </p:cNvPr>
          <p:cNvGrpSpPr/>
          <p:nvPr/>
        </p:nvGrpSpPr>
        <p:grpSpPr>
          <a:xfrm>
            <a:off x="3686387" y="4239057"/>
            <a:ext cx="12426527" cy="5230981"/>
            <a:chOff x="3763735" y="4040353"/>
            <a:chExt cx="12426527" cy="5230981"/>
          </a:xfrm>
        </p:grpSpPr>
        <p:pic>
          <p:nvPicPr>
            <p:cNvPr id="1026" name="Picture 2" descr="upload.wikimedia.org/wikipedia/commons/thumb/5/52/...">
              <a:extLst>
                <a:ext uri="{FF2B5EF4-FFF2-40B4-BE49-F238E27FC236}">
                  <a16:creationId xmlns:a16="http://schemas.microsoft.com/office/drawing/2014/main" id="{581DDE8B-D954-4E79-88C8-C3C7E14C2A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239" t="-70411" r="-22239" b="-66511"/>
            <a:stretch/>
          </p:blipFill>
          <p:spPr bwMode="auto">
            <a:xfrm>
              <a:off x="10190657" y="4045093"/>
              <a:ext cx="5999604" cy="2487120"/>
            </a:xfrm>
            <a:prstGeom prst="roundRect">
              <a:avLst/>
            </a:prstGeom>
            <a:solidFill>
              <a:schemeClr val="accent6"/>
            </a:solidFill>
          </p:spPr>
        </p:pic>
        <p:pic>
          <p:nvPicPr>
            <p:cNvPr id="1028" name="Picture 4" descr="6 tips to speed up your Gradle build | by Oleg Šelajev | Medium">
              <a:extLst>
                <a:ext uri="{FF2B5EF4-FFF2-40B4-BE49-F238E27FC236}">
                  <a16:creationId xmlns:a16="http://schemas.microsoft.com/office/drawing/2014/main" id="{3C820D9A-DD31-4AEA-AB67-3464726BE2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99" t="-27400" r="-28744" b="-27353"/>
            <a:stretch/>
          </p:blipFill>
          <p:spPr bwMode="auto">
            <a:xfrm>
              <a:off x="3763735" y="4040353"/>
              <a:ext cx="5999605" cy="2487120"/>
            </a:xfrm>
            <a:prstGeom prst="roundRect">
              <a:avLst/>
            </a:prstGeom>
            <a:solidFill>
              <a:schemeClr val="accent6"/>
            </a:solidFill>
          </p:spPr>
        </p:pic>
        <p:pic>
          <p:nvPicPr>
            <p:cNvPr id="1030" name="Picture 6" descr="Apache Ant — Википедия">
              <a:extLst>
                <a:ext uri="{FF2B5EF4-FFF2-40B4-BE49-F238E27FC236}">
                  <a16:creationId xmlns:a16="http://schemas.microsoft.com/office/drawing/2014/main" id="{5CDE364C-2DAA-4B75-BB30-E3D44DE369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7870" t="-23409" r="-68098" b="-21348"/>
            <a:stretch/>
          </p:blipFill>
          <p:spPr bwMode="auto">
            <a:xfrm>
              <a:off x="3763735" y="6874861"/>
              <a:ext cx="5999605" cy="2386993"/>
            </a:xfrm>
            <a:prstGeom prst="roundRect">
              <a:avLst/>
            </a:prstGeom>
            <a:solidFill>
              <a:schemeClr val="accent6"/>
            </a:solidFill>
          </p:spPr>
        </p:pic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356DFDD2-9166-AC30-164E-402EC4158EB2}"/>
                </a:ext>
              </a:extLst>
            </p:cNvPr>
            <p:cNvGrpSpPr/>
            <p:nvPr/>
          </p:nvGrpSpPr>
          <p:grpSpPr>
            <a:xfrm>
              <a:off x="10190657" y="6884341"/>
              <a:ext cx="5999605" cy="2386993"/>
              <a:chOff x="10190657" y="6884341"/>
              <a:chExt cx="5999605" cy="2386993"/>
            </a:xfrm>
          </p:grpSpPr>
          <p:sp>
            <p:nvSpPr>
              <p:cNvPr id="4" name="Скругленный прямоугольник 3">
                <a:extLst>
                  <a:ext uri="{FF2B5EF4-FFF2-40B4-BE49-F238E27FC236}">
                    <a16:creationId xmlns:a16="http://schemas.microsoft.com/office/drawing/2014/main" id="{514126EA-19F9-1DF5-F9B6-129600F34975}"/>
                  </a:ext>
                </a:extLst>
              </p:cNvPr>
              <p:cNvSpPr/>
              <p:nvPr/>
            </p:nvSpPr>
            <p:spPr>
              <a:xfrm>
                <a:off x="10190657" y="6884341"/>
                <a:ext cx="5999605" cy="2386993"/>
              </a:xfrm>
              <a:prstGeom prst="roundRect">
                <a:avLst/>
              </a:prstGeom>
              <a:solidFill>
                <a:schemeClr val="tx1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nkoff Sans"/>
                  <a:ea typeface="Tinkoff Sans"/>
                  <a:cs typeface="Tinkoff Sans"/>
                  <a:sym typeface="Tinkoff Sans"/>
                </a:endParaRPr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86EB616-CD3C-4DC9-AA35-6974DDE9DDFC}"/>
                  </a:ext>
                </a:extLst>
              </p:cNvPr>
              <p:cNvSpPr/>
              <p:nvPr/>
            </p:nvSpPr>
            <p:spPr>
              <a:xfrm>
                <a:off x="11701842" y="7562422"/>
                <a:ext cx="2826415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0" dirty="0" err="1">
                    <a:solidFill>
                      <a:srgbClr val="333333"/>
                    </a:solidFill>
                    <a:latin typeface="Tinkoff Sans" panose="02000506050000020004" pitchFamily="2" charset="0"/>
                  </a:rPr>
                  <a:t>Ya</a:t>
                </a:r>
                <a:r>
                  <a:rPr lang="en-US" sz="6000" dirty="0">
                    <a:solidFill>
                      <a:srgbClr val="333333"/>
                    </a:solidFill>
                    <a:latin typeface="Tinkoff Sans" panose="02000506050000020004" pitchFamily="2" charset="0"/>
                  </a:rPr>
                  <a:t> Make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29968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19B79BAF-F815-2A39-D2C3-AC3543080B31}"/>
              </a:ext>
            </a:extLst>
          </p:cNvPr>
          <p:cNvSpPr/>
          <p:nvPr/>
        </p:nvSpPr>
        <p:spPr>
          <a:xfrm rot="16200000">
            <a:off x="8495428" y="-8492020"/>
            <a:ext cx="2798784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719138" y="902739"/>
            <a:ext cx="18326099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Maven</a:t>
            </a:r>
            <a:endParaRPr lang="ru-RU" sz="7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07D8E9-D367-4292-BE0B-14B987EB9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918"/>
          <a:stretch/>
        </p:blipFill>
        <p:spPr>
          <a:xfrm>
            <a:off x="2537425" y="3398368"/>
            <a:ext cx="14724449" cy="7042620"/>
          </a:xfrm>
          <a:prstGeom prst="roundRect">
            <a:avLst>
              <a:gd name="adj" fmla="val 3329"/>
            </a:avLst>
          </a:prstGeom>
          <a:ln w="25400">
            <a:solidFill>
              <a:srgbClr val="333333"/>
            </a:solidFill>
          </a:ln>
        </p:spPr>
      </p:pic>
    </p:spTree>
    <p:extLst>
      <p:ext uri="{BB962C8B-B14F-4D97-AF65-F5344CB8AC3E}">
        <p14:creationId xmlns:p14="http://schemas.microsoft.com/office/powerpoint/2010/main" val="29587835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14">
      <a:dk1>
        <a:srgbClr val="FFFFFF"/>
      </a:dk1>
      <a:lt1>
        <a:srgbClr val="C9C9C9"/>
      </a:lt1>
      <a:dk2>
        <a:srgbClr val="1E2024"/>
      </a:dk2>
      <a:lt2>
        <a:srgbClr val="2C3034"/>
      </a:lt2>
      <a:accent1>
        <a:srgbClr val="FFDD2C"/>
      </a:accent1>
      <a:accent2>
        <a:srgbClr val="43474F"/>
      </a:accent2>
      <a:accent3>
        <a:srgbClr val="418BF9"/>
      </a:accent3>
      <a:accent4>
        <a:srgbClr val="575B64"/>
      </a:accent4>
      <a:accent5>
        <a:srgbClr val="AFAFAF"/>
      </a:accent5>
      <a:accent6>
        <a:srgbClr val="FFFFFF"/>
      </a:accent6>
      <a:hlink>
        <a:srgbClr val="418BF9"/>
      </a:hlink>
      <a:folHlink>
        <a:srgbClr val="C9C9C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39610</TotalTime>
  <Words>522</Words>
  <Application>Microsoft Office PowerPoint</Application>
  <PresentationFormat>Произвольный</PresentationFormat>
  <Paragraphs>256</Paragraphs>
  <Slides>74</Slides>
  <Notes>74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80" baseType="lpstr">
      <vt:lpstr>Wingdings</vt:lpstr>
      <vt:lpstr>Tinkoff Sans</vt:lpstr>
      <vt:lpstr>Calibri</vt:lpstr>
      <vt:lpstr>Arial</vt:lpstr>
      <vt:lpstr>TINKOFFSANS-MEDIUM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Timofey Maerov</dc:creator>
  <cp:lastModifiedBy>Timofey Maerov</cp:lastModifiedBy>
  <cp:revision>803</cp:revision>
  <dcterms:modified xsi:type="dcterms:W3CDTF">2024-04-10T16:47:39Z</dcterms:modified>
</cp:coreProperties>
</file>